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8.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21.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8.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70" r:id="rId5"/>
    <p:sldMasterId id="2147483671" r:id="rId6"/>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Lst>
  <p:sldSz cy="5143500" cx="9144000"/>
  <p:notesSz cx="6858000" cy="9144000"/>
  <p:embeddedFontLst>
    <p:embeddedFont>
      <p:font typeface="Patrick Hand"/>
      <p:regular r:id="rId21"/>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848BCF35-907B-47FC-BC5C-E3D658CADC35}">
  <a:tblStyle styleId="{848BCF35-907B-47FC-BC5C-E3D658CADC35}" styleName="Table_0">
    <a:wholeTbl>
      <a:tcTxStyle b="off" i="off">
        <a:font>
          <a:latin typeface="Calibri"/>
          <a:ea typeface="Calibri"/>
          <a:cs typeface="Calibri"/>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8EBF5"/>
          </a:solidFill>
        </a:fill>
      </a:tcStyle>
    </a:wholeTbl>
    <a:band1H>
      <a:tcTxStyle/>
      <a:tcStyle>
        <a:fill>
          <a:solidFill>
            <a:srgbClr val="CDD4EA"/>
          </a:solidFill>
        </a:fill>
      </a:tcStyle>
    </a:band1H>
    <a:band2H>
      <a:tcTxStyle/>
    </a:band2H>
    <a:band1V>
      <a:tcTxStyle/>
      <a:tcStyle>
        <a:fill>
          <a:solidFill>
            <a:srgbClr val="CDD4EA"/>
          </a:solidFill>
        </a:fill>
      </a:tcStyle>
    </a:band1V>
    <a:band2V>
      <a:tcTxStyle/>
    </a:band2V>
    <a:lastCol>
      <a:tcTxStyle b="on" i="off">
        <a:font>
          <a:latin typeface="Calibri"/>
          <a:ea typeface="Calibri"/>
          <a:cs typeface="Calibri"/>
        </a:font>
        <a:schemeClr val="lt1"/>
      </a:tcTxStyle>
      <a:tcStyle>
        <a:fill>
          <a:solidFill>
            <a:schemeClr val="accent1"/>
          </a:solidFill>
        </a:fill>
      </a:tcStyle>
    </a:lastCol>
    <a:firstCol>
      <a:tcTxStyle b="on" i="off">
        <a:font>
          <a:latin typeface="Calibri"/>
          <a:ea typeface="Calibri"/>
          <a:cs typeface="Calibri"/>
        </a:font>
        <a:schemeClr val="lt1"/>
      </a:tcTxStyle>
      <a:tcStyle>
        <a:fill>
          <a:solidFill>
            <a:schemeClr val="accent1"/>
          </a:solidFill>
        </a:fill>
      </a:tcStyle>
    </a:firstCol>
    <a:lastRow>
      <a:tcTxStyle b="on" i="off">
        <a:font>
          <a:latin typeface="Calibri"/>
          <a:ea typeface="Calibri"/>
          <a:cs typeface="Calibri"/>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Calibri"/>
          <a:ea typeface="Calibri"/>
          <a:cs typeface="Calibri"/>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3.xml"/><Relationship Id="rId11" Type="http://schemas.openxmlformats.org/officeDocument/2006/relationships/slide" Target="slides/slide4.xml"/><Relationship Id="rId10" Type="http://schemas.openxmlformats.org/officeDocument/2006/relationships/slide" Target="slides/slide3.xml"/><Relationship Id="rId21" Type="http://schemas.openxmlformats.org/officeDocument/2006/relationships/font" Target="fonts/PatrickHand-regular.fntdata"/><Relationship Id="rId13" Type="http://schemas.openxmlformats.org/officeDocument/2006/relationships/slide" Target="slides/slide6.xml"/><Relationship Id="rId12" Type="http://schemas.openxmlformats.org/officeDocument/2006/relationships/slide" Target="slides/slide5.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2.xml"/><Relationship Id="rId15" Type="http://schemas.openxmlformats.org/officeDocument/2006/relationships/slide" Target="slides/slide8.xml"/><Relationship Id="rId14" Type="http://schemas.openxmlformats.org/officeDocument/2006/relationships/slide" Target="slides/slide7.xml"/><Relationship Id="rId17" Type="http://schemas.openxmlformats.org/officeDocument/2006/relationships/slide" Target="slides/slide10.xml"/><Relationship Id="rId16" Type="http://schemas.openxmlformats.org/officeDocument/2006/relationships/slide" Target="slides/slide9.xml"/><Relationship Id="rId5" Type="http://schemas.openxmlformats.org/officeDocument/2006/relationships/slideMaster" Target="slideMasters/slideMaster1.xml"/><Relationship Id="rId19" Type="http://schemas.openxmlformats.org/officeDocument/2006/relationships/slide" Target="slides/slide12.xml"/><Relationship Id="rId6" Type="http://schemas.openxmlformats.org/officeDocument/2006/relationships/slideMaster" Target="slideMasters/slideMaster2.xml"/><Relationship Id="rId18" Type="http://schemas.openxmlformats.org/officeDocument/2006/relationships/slide" Target="slides/slide11.xml"/><Relationship Id="rId7" Type="http://schemas.openxmlformats.org/officeDocument/2006/relationships/notesMaster" Target="notesMasters/notesMaster1.xml"/><Relationship Id="rId8"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 name="Shape 125"/>
        <p:cNvGrpSpPr/>
        <p:nvPr/>
      </p:nvGrpSpPr>
      <p:grpSpPr>
        <a:xfrm>
          <a:off x="0" y="0"/>
          <a:ext cx="0" cy="0"/>
          <a:chOff x="0" y="0"/>
          <a:chExt cx="0" cy="0"/>
        </a:xfrm>
      </p:grpSpPr>
      <p:sp>
        <p:nvSpPr>
          <p:cNvPr id="126" name="Google Shape;126;g3e3cb804d55_2_7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7" name="Google Shape;127;g3e3cb804d55_2_7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1" name="Shape 131"/>
        <p:cNvGrpSpPr/>
        <p:nvPr/>
      </p:nvGrpSpPr>
      <p:grpSpPr>
        <a:xfrm>
          <a:off x="0" y="0"/>
          <a:ext cx="0" cy="0"/>
          <a:chOff x="0" y="0"/>
          <a:chExt cx="0" cy="0"/>
        </a:xfrm>
      </p:grpSpPr>
      <p:sp>
        <p:nvSpPr>
          <p:cNvPr id="132" name="Google Shape;132;g3e3cb804d55_2_8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3" name="Google Shape;133;g3e3cb804d55_2_8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g3e3cb804d55_2_8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9" name="Google Shape;139;g3e3cb804d55_2_8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 name="Shape 143"/>
        <p:cNvGrpSpPr/>
        <p:nvPr/>
      </p:nvGrpSpPr>
      <p:grpSpPr>
        <a:xfrm>
          <a:off x="0" y="0"/>
          <a:ext cx="0" cy="0"/>
          <a:chOff x="0" y="0"/>
          <a:chExt cx="0" cy="0"/>
        </a:xfrm>
      </p:grpSpPr>
      <p:sp>
        <p:nvSpPr>
          <p:cNvPr id="144" name="Google Shape;144;g3e3cb804d55_2_9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5" name="Google Shape;145;g3e3cb804d55_2_9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 name="Shape 149"/>
        <p:cNvGrpSpPr/>
        <p:nvPr/>
      </p:nvGrpSpPr>
      <p:grpSpPr>
        <a:xfrm>
          <a:off x="0" y="0"/>
          <a:ext cx="0" cy="0"/>
          <a:chOff x="0" y="0"/>
          <a:chExt cx="0" cy="0"/>
        </a:xfrm>
      </p:grpSpPr>
      <p:sp>
        <p:nvSpPr>
          <p:cNvPr id="150" name="Google Shape;150;g3e3cb804d55_2_9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1" name="Google Shape;151;g3e3cb804d55_2_9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g3e3cb804d55_2_10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7" name="Google Shape;157;g3e3cb804d55_2_10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g3e3cb804d55_2_10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3" name="Google Shape;163;g3e3cb804d55_2_10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7" name="Shape 167"/>
        <p:cNvGrpSpPr/>
        <p:nvPr/>
      </p:nvGrpSpPr>
      <p:grpSpPr>
        <a:xfrm>
          <a:off x="0" y="0"/>
          <a:ext cx="0" cy="0"/>
          <a:chOff x="0" y="0"/>
          <a:chExt cx="0" cy="0"/>
        </a:xfrm>
      </p:grpSpPr>
      <p:sp>
        <p:nvSpPr>
          <p:cNvPr id="168" name="Google Shape;168;g3e3cb804d55_2_1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9" name="Google Shape;169;g3e3cb804d55_2_1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 name="Shape 173"/>
        <p:cNvGrpSpPr/>
        <p:nvPr/>
      </p:nvGrpSpPr>
      <p:grpSpPr>
        <a:xfrm>
          <a:off x="0" y="0"/>
          <a:ext cx="0" cy="0"/>
          <a:chOff x="0" y="0"/>
          <a:chExt cx="0" cy="0"/>
        </a:xfrm>
      </p:grpSpPr>
      <p:sp>
        <p:nvSpPr>
          <p:cNvPr id="174" name="Google Shape;174;g3e3cb804d55_2_1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5" name="Google Shape;175;g3e3cb804d55_2_1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9" name="Shape 179"/>
        <p:cNvGrpSpPr/>
        <p:nvPr/>
      </p:nvGrpSpPr>
      <p:grpSpPr>
        <a:xfrm>
          <a:off x="0" y="0"/>
          <a:ext cx="0" cy="0"/>
          <a:chOff x="0" y="0"/>
          <a:chExt cx="0" cy="0"/>
        </a:xfrm>
      </p:grpSpPr>
      <p:sp>
        <p:nvSpPr>
          <p:cNvPr id="180" name="Google Shape;180;g3e3cb804d55_2_1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1" name="Google Shape;181;g3e3cb804d55_2_1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 name="Shape 184"/>
        <p:cNvGrpSpPr/>
        <p:nvPr/>
      </p:nvGrpSpPr>
      <p:grpSpPr>
        <a:xfrm>
          <a:off x="0" y="0"/>
          <a:ext cx="0" cy="0"/>
          <a:chOff x="0" y="0"/>
          <a:chExt cx="0" cy="0"/>
        </a:xfrm>
      </p:grpSpPr>
      <p:sp>
        <p:nvSpPr>
          <p:cNvPr id="185" name="Google Shape;185;g3e3cb804d55_2_1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6" name="Google Shape;186;g3e3cb804d55_2_1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9" name="Shape 189"/>
        <p:cNvGrpSpPr/>
        <p:nvPr/>
      </p:nvGrpSpPr>
      <p:grpSpPr>
        <a:xfrm>
          <a:off x="0" y="0"/>
          <a:ext cx="0" cy="0"/>
          <a:chOff x="0" y="0"/>
          <a:chExt cx="0" cy="0"/>
        </a:xfrm>
      </p:grpSpPr>
      <p:sp>
        <p:nvSpPr>
          <p:cNvPr id="190" name="Google Shape;190;g3e3cb804d55_2_1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1" name="Google Shape;191;g3e3cb804d55_2_1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4" name="Shape 194"/>
        <p:cNvGrpSpPr/>
        <p:nvPr/>
      </p:nvGrpSpPr>
      <p:grpSpPr>
        <a:xfrm>
          <a:off x="0" y="0"/>
          <a:ext cx="0" cy="0"/>
          <a:chOff x="0" y="0"/>
          <a:chExt cx="0" cy="0"/>
        </a:xfrm>
      </p:grpSpPr>
      <p:sp>
        <p:nvSpPr>
          <p:cNvPr id="195" name="Google Shape;195;g3e3cb804d55_2_1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6" name="Google Shape;196;g3e3cb804d55_2_1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56" name="Shape 56"/>
        <p:cNvGrpSpPr/>
        <p:nvPr/>
      </p:nvGrpSpPr>
      <p:grpSpPr>
        <a:xfrm>
          <a:off x="0" y="0"/>
          <a:ext cx="0" cy="0"/>
          <a:chOff x="0" y="0"/>
          <a:chExt cx="0" cy="0"/>
        </a:xfrm>
      </p:grpSpPr>
      <p:sp>
        <p:nvSpPr>
          <p:cNvPr id="57" name="Google Shape;57;p14"/>
          <p:cNvSpPr txBox="1"/>
          <p:nvPr>
            <p:ph type="ctrTitle"/>
          </p:nvPr>
        </p:nvSpPr>
        <p:spPr>
          <a:xfrm>
            <a:off x="1143000" y="841772"/>
            <a:ext cx="6858000" cy="1790700"/>
          </a:xfrm>
          <a:prstGeom prst="rect">
            <a:avLst/>
          </a:prstGeom>
          <a:noFill/>
          <a:ln>
            <a:noFill/>
          </a:ln>
        </p:spPr>
        <p:txBody>
          <a:bodyPr anchorCtr="0" anchor="b" bIns="34275" lIns="68575" spcFirstLastPara="1" rIns="68575" wrap="square" tIns="34275">
            <a:normAutofit/>
          </a:bodyPr>
          <a:lstStyle>
            <a:lvl1pPr lvl="0" algn="ctr">
              <a:lnSpc>
                <a:spcPct val="90000"/>
              </a:lnSpc>
              <a:spcBef>
                <a:spcPts val="0"/>
              </a:spcBef>
              <a:spcAft>
                <a:spcPts val="0"/>
              </a:spcAft>
              <a:buClr>
                <a:schemeClr val="dk1"/>
              </a:buClr>
              <a:buSzPts val="4500"/>
              <a:buFont typeface="Patrick Hand"/>
              <a:buNone/>
              <a:defRPr sz="45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58" name="Google Shape;58;p14"/>
          <p:cNvSpPr txBox="1"/>
          <p:nvPr>
            <p:ph idx="1" type="subTitle"/>
          </p:nvPr>
        </p:nvSpPr>
        <p:spPr>
          <a:xfrm>
            <a:off x="1143000" y="2701528"/>
            <a:ext cx="6858000" cy="1241821"/>
          </a:xfrm>
          <a:prstGeom prst="rect">
            <a:avLst/>
          </a:prstGeom>
          <a:noFill/>
          <a:ln>
            <a:noFill/>
          </a:ln>
        </p:spPr>
        <p:txBody>
          <a:bodyPr anchorCtr="0" anchor="t" bIns="34275" lIns="68575" spcFirstLastPara="1" rIns="68575" wrap="square" tIns="34275">
            <a:normAutofit/>
          </a:bodyPr>
          <a:lstStyle>
            <a:lvl1pPr lvl="0" algn="ctr">
              <a:lnSpc>
                <a:spcPct val="90000"/>
              </a:lnSpc>
              <a:spcBef>
                <a:spcPts val="800"/>
              </a:spcBef>
              <a:spcAft>
                <a:spcPts val="0"/>
              </a:spcAft>
              <a:buClr>
                <a:schemeClr val="dk1"/>
              </a:buClr>
              <a:buSzPts val="1800"/>
              <a:buNone/>
              <a:defRPr sz="1800"/>
            </a:lvl1pPr>
            <a:lvl2pPr lvl="1" algn="ctr">
              <a:lnSpc>
                <a:spcPct val="90000"/>
              </a:lnSpc>
              <a:spcBef>
                <a:spcPts val="400"/>
              </a:spcBef>
              <a:spcAft>
                <a:spcPts val="0"/>
              </a:spcAft>
              <a:buClr>
                <a:schemeClr val="dk1"/>
              </a:buClr>
              <a:buSzPts val="1500"/>
              <a:buNone/>
              <a:defRPr sz="1500"/>
            </a:lvl2pPr>
            <a:lvl3pPr lvl="2" algn="ctr">
              <a:lnSpc>
                <a:spcPct val="90000"/>
              </a:lnSpc>
              <a:spcBef>
                <a:spcPts val="400"/>
              </a:spcBef>
              <a:spcAft>
                <a:spcPts val="0"/>
              </a:spcAft>
              <a:buClr>
                <a:schemeClr val="dk1"/>
              </a:buClr>
              <a:buSzPts val="1400"/>
              <a:buNone/>
              <a:defRPr sz="1400"/>
            </a:lvl3pPr>
            <a:lvl4pPr lvl="3" algn="ctr">
              <a:lnSpc>
                <a:spcPct val="90000"/>
              </a:lnSpc>
              <a:spcBef>
                <a:spcPts val="400"/>
              </a:spcBef>
              <a:spcAft>
                <a:spcPts val="0"/>
              </a:spcAft>
              <a:buClr>
                <a:schemeClr val="dk1"/>
              </a:buClr>
              <a:buSzPts val="1200"/>
              <a:buNone/>
              <a:defRPr sz="1200"/>
            </a:lvl4pPr>
            <a:lvl5pPr lvl="4" algn="ctr">
              <a:lnSpc>
                <a:spcPct val="90000"/>
              </a:lnSpc>
              <a:spcBef>
                <a:spcPts val="400"/>
              </a:spcBef>
              <a:spcAft>
                <a:spcPts val="0"/>
              </a:spcAft>
              <a:buClr>
                <a:schemeClr val="dk1"/>
              </a:buClr>
              <a:buSzPts val="1200"/>
              <a:buNone/>
              <a:defRPr sz="1200"/>
            </a:lvl5pPr>
            <a:lvl6pPr lvl="5" algn="ctr">
              <a:lnSpc>
                <a:spcPct val="90000"/>
              </a:lnSpc>
              <a:spcBef>
                <a:spcPts val="400"/>
              </a:spcBef>
              <a:spcAft>
                <a:spcPts val="0"/>
              </a:spcAft>
              <a:buClr>
                <a:schemeClr val="dk1"/>
              </a:buClr>
              <a:buSzPts val="1200"/>
              <a:buNone/>
              <a:defRPr sz="1200"/>
            </a:lvl6pPr>
            <a:lvl7pPr lvl="6" algn="ctr">
              <a:lnSpc>
                <a:spcPct val="90000"/>
              </a:lnSpc>
              <a:spcBef>
                <a:spcPts val="400"/>
              </a:spcBef>
              <a:spcAft>
                <a:spcPts val="0"/>
              </a:spcAft>
              <a:buClr>
                <a:schemeClr val="dk1"/>
              </a:buClr>
              <a:buSzPts val="1200"/>
              <a:buNone/>
              <a:defRPr sz="1200"/>
            </a:lvl7pPr>
            <a:lvl8pPr lvl="7" algn="ctr">
              <a:lnSpc>
                <a:spcPct val="90000"/>
              </a:lnSpc>
              <a:spcBef>
                <a:spcPts val="400"/>
              </a:spcBef>
              <a:spcAft>
                <a:spcPts val="0"/>
              </a:spcAft>
              <a:buClr>
                <a:schemeClr val="dk1"/>
              </a:buClr>
              <a:buSzPts val="1200"/>
              <a:buNone/>
              <a:defRPr sz="1200"/>
            </a:lvl8pPr>
            <a:lvl9pPr lvl="8" algn="ctr">
              <a:lnSpc>
                <a:spcPct val="90000"/>
              </a:lnSpc>
              <a:spcBef>
                <a:spcPts val="400"/>
              </a:spcBef>
              <a:spcAft>
                <a:spcPts val="0"/>
              </a:spcAft>
              <a:buClr>
                <a:schemeClr val="dk1"/>
              </a:buClr>
              <a:buSzPts val="1200"/>
              <a:buNone/>
              <a:defRPr sz="1200"/>
            </a:lvl9pPr>
          </a:lstStyle>
          <a:p/>
        </p:txBody>
      </p:sp>
      <p:sp>
        <p:nvSpPr>
          <p:cNvPr id="59" name="Google Shape;59;p14"/>
          <p:cNvSpPr txBox="1"/>
          <p:nvPr>
            <p:ph idx="10" type="dt"/>
          </p:nvPr>
        </p:nvSpPr>
        <p:spPr>
          <a:xfrm>
            <a:off x="628650" y="4767263"/>
            <a:ext cx="2057400" cy="273844"/>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60" name="Google Shape;60;p14"/>
          <p:cNvSpPr txBox="1"/>
          <p:nvPr>
            <p:ph idx="11" type="ftr"/>
          </p:nvPr>
        </p:nvSpPr>
        <p:spPr>
          <a:xfrm>
            <a:off x="3028950" y="4767263"/>
            <a:ext cx="3086100" cy="273844"/>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61" name="Google Shape;61;p14"/>
          <p:cNvSpPr txBox="1"/>
          <p:nvPr>
            <p:ph idx="12" type="sldNum"/>
          </p:nvPr>
        </p:nvSpPr>
        <p:spPr>
          <a:xfrm>
            <a:off x="6457950" y="4767263"/>
            <a:ext cx="2057400" cy="273844"/>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62" name="Shape 62"/>
        <p:cNvGrpSpPr/>
        <p:nvPr/>
      </p:nvGrpSpPr>
      <p:grpSpPr>
        <a:xfrm>
          <a:off x="0" y="0"/>
          <a:ext cx="0" cy="0"/>
          <a:chOff x="0" y="0"/>
          <a:chExt cx="0" cy="0"/>
        </a:xfrm>
      </p:grpSpPr>
      <p:sp>
        <p:nvSpPr>
          <p:cNvPr id="63" name="Google Shape;63;p15"/>
          <p:cNvSpPr txBox="1"/>
          <p:nvPr>
            <p:ph type="title"/>
          </p:nvPr>
        </p:nvSpPr>
        <p:spPr>
          <a:xfrm>
            <a:off x="628650" y="273844"/>
            <a:ext cx="7886700" cy="994172"/>
          </a:xfrm>
          <a:prstGeom prst="rect">
            <a:avLst/>
          </a:prstGeom>
          <a:noFill/>
          <a:ln>
            <a:noFill/>
          </a:ln>
        </p:spPr>
        <p:txBody>
          <a:bodyPr anchorCtr="0" anchor="ctr" bIns="34275" lIns="68575" spcFirstLastPara="1" rIns="68575" wrap="square" tIns="34275">
            <a:norm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64" name="Google Shape;64;p15"/>
          <p:cNvSpPr txBox="1"/>
          <p:nvPr>
            <p:ph idx="1" type="body"/>
          </p:nvPr>
        </p:nvSpPr>
        <p:spPr>
          <a:xfrm>
            <a:off x="628650" y="1369219"/>
            <a:ext cx="7886700" cy="3263504"/>
          </a:xfrm>
          <a:prstGeom prst="rect">
            <a:avLst/>
          </a:prstGeom>
          <a:noFill/>
          <a:ln>
            <a:noFill/>
          </a:ln>
        </p:spPr>
        <p:txBody>
          <a:bodyPr anchorCtr="0" anchor="t" bIns="34275" lIns="68575" spcFirstLastPara="1" rIns="68575" wrap="square" tIns="34275">
            <a:normAutofit/>
          </a:bodyPr>
          <a:lstStyle>
            <a:lvl1pPr indent="-317500" lvl="0" marL="457200" algn="l">
              <a:lnSpc>
                <a:spcPct val="90000"/>
              </a:lnSpc>
              <a:spcBef>
                <a:spcPts val="800"/>
              </a:spcBef>
              <a:spcAft>
                <a:spcPts val="0"/>
              </a:spcAft>
              <a:buClr>
                <a:schemeClr val="dk1"/>
              </a:buClr>
              <a:buSzPts val="1400"/>
              <a:buChar char="•"/>
              <a:defRPr/>
            </a:lvl1pPr>
            <a:lvl2pPr indent="-317500" lvl="1" marL="914400" algn="l">
              <a:lnSpc>
                <a:spcPct val="90000"/>
              </a:lnSpc>
              <a:spcBef>
                <a:spcPts val="400"/>
              </a:spcBef>
              <a:spcAft>
                <a:spcPts val="0"/>
              </a:spcAft>
              <a:buClr>
                <a:schemeClr val="dk1"/>
              </a:buClr>
              <a:buSzPts val="1400"/>
              <a:buChar char="•"/>
              <a:defRPr/>
            </a:lvl2pPr>
            <a:lvl3pPr indent="-317500" lvl="2" marL="1371600" algn="l">
              <a:lnSpc>
                <a:spcPct val="90000"/>
              </a:lnSpc>
              <a:spcBef>
                <a:spcPts val="400"/>
              </a:spcBef>
              <a:spcAft>
                <a:spcPts val="0"/>
              </a:spcAft>
              <a:buClr>
                <a:schemeClr val="dk1"/>
              </a:buClr>
              <a:buSzPts val="1400"/>
              <a:buChar char="•"/>
              <a:defRPr/>
            </a:lvl3pPr>
            <a:lvl4pPr indent="-317500" lvl="3" marL="1828800" algn="l">
              <a:lnSpc>
                <a:spcPct val="90000"/>
              </a:lnSpc>
              <a:spcBef>
                <a:spcPts val="400"/>
              </a:spcBef>
              <a:spcAft>
                <a:spcPts val="0"/>
              </a:spcAft>
              <a:buClr>
                <a:schemeClr val="dk1"/>
              </a:buClr>
              <a:buSzPts val="1400"/>
              <a:buChar char="•"/>
              <a:defRPr/>
            </a:lvl4pPr>
            <a:lvl5pPr indent="-317500" lvl="4" marL="2286000" algn="l">
              <a:lnSpc>
                <a:spcPct val="90000"/>
              </a:lnSpc>
              <a:spcBef>
                <a:spcPts val="400"/>
              </a:spcBef>
              <a:spcAft>
                <a:spcPts val="0"/>
              </a:spcAft>
              <a:buClr>
                <a:schemeClr val="dk1"/>
              </a:buClr>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65" name="Google Shape;65;p15"/>
          <p:cNvSpPr txBox="1"/>
          <p:nvPr>
            <p:ph idx="10" type="dt"/>
          </p:nvPr>
        </p:nvSpPr>
        <p:spPr>
          <a:xfrm>
            <a:off x="628650" y="4767263"/>
            <a:ext cx="2057400" cy="273844"/>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66" name="Google Shape;66;p15"/>
          <p:cNvSpPr txBox="1"/>
          <p:nvPr>
            <p:ph idx="11" type="ftr"/>
          </p:nvPr>
        </p:nvSpPr>
        <p:spPr>
          <a:xfrm>
            <a:off x="3028950" y="4767263"/>
            <a:ext cx="3086100" cy="273844"/>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67" name="Google Shape;67;p15"/>
          <p:cNvSpPr txBox="1"/>
          <p:nvPr>
            <p:ph idx="12" type="sldNum"/>
          </p:nvPr>
        </p:nvSpPr>
        <p:spPr>
          <a:xfrm>
            <a:off x="6457950" y="4767263"/>
            <a:ext cx="2057400" cy="273844"/>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68" name="Shape 68"/>
        <p:cNvGrpSpPr/>
        <p:nvPr/>
      </p:nvGrpSpPr>
      <p:grpSpPr>
        <a:xfrm>
          <a:off x="0" y="0"/>
          <a:ext cx="0" cy="0"/>
          <a:chOff x="0" y="0"/>
          <a:chExt cx="0" cy="0"/>
        </a:xfrm>
      </p:grpSpPr>
      <p:sp>
        <p:nvSpPr>
          <p:cNvPr id="69" name="Google Shape;69;p16"/>
          <p:cNvSpPr txBox="1"/>
          <p:nvPr>
            <p:ph type="title"/>
          </p:nvPr>
        </p:nvSpPr>
        <p:spPr>
          <a:xfrm>
            <a:off x="623888" y="1282304"/>
            <a:ext cx="7886700" cy="2139553"/>
          </a:xfrm>
          <a:prstGeom prst="rect">
            <a:avLst/>
          </a:prstGeom>
          <a:noFill/>
          <a:ln>
            <a:noFill/>
          </a:ln>
        </p:spPr>
        <p:txBody>
          <a:bodyPr anchorCtr="0" anchor="b" bIns="34275" lIns="68575" spcFirstLastPara="1" rIns="68575" wrap="square" tIns="34275">
            <a:normAutofit/>
          </a:bodyPr>
          <a:lstStyle>
            <a:lvl1pPr lvl="0" algn="l">
              <a:lnSpc>
                <a:spcPct val="90000"/>
              </a:lnSpc>
              <a:spcBef>
                <a:spcPts val="0"/>
              </a:spcBef>
              <a:spcAft>
                <a:spcPts val="0"/>
              </a:spcAft>
              <a:buClr>
                <a:schemeClr val="dk1"/>
              </a:buClr>
              <a:buSzPts val="4500"/>
              <a:buFont typeface="Patrick Hand"/>
              <a:buNone/>
              <a:defRPr sz="45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70" name="Google Shape;70;p16"/>
          <p:cNvSpPr txBox="1"/>
          <p:nvPr>
            <p:ph idx="1" type="body"/>
          </p:nvPr>
        </p:nvSpPr>
        <p:spPr>
          <a:xfrm>
            <a:off x="623888" y="3442097"/>
            <a:ext cx="7886700" cy="1125140"/>
          </a:xfrm>
          <a:prstGeom prst="rect">
            <a:avLst/>
          </a:prstGeom>
          <a:noFill/>
          <a:ln>
            <a:noFill/>
          </a:ln>
        </p:spPr>
        <p:txBody>
          <a:bodyPr anchorCtr="0" anchor="t" bIns="34275" lIns="68575" spcFirstLastPara="1" rIns="68575" wrap="square" tIns="34275">
            <a:normAutofit/>
          </a:bodyPr>
          <a:lstStyle>
            <a:lvl1pPr indent="-228600" lvl="0" marL="457200" algn="l">
              <a:lnSpc>
                <a:spcPct val="90000"/>
              </a:lnSpc>
              <a:spcBef>
                <a:spcPts val="800"/>
              </a:spcBef>
              <a:spcAft>
                <a:spcPts val="0"/>
              </a:spcAft>
              <a:buClr>
                <a:srgbClr val="888888"/>
              </a:buClr>
              <a:buSzPts val="1800"/>
              <a:buNone/>
              <a:defRPr sz="1800">
                <a:solidFill>
                  <a:srgbClr val="888888"/>
                </a:solidFill>
              </a:defRPr>
            </a:lvl1pPr>
            <a:lvl2pPr indent="-228600" lvl="1" marL="914400" algn="l">
              <a:lnSpc>
                <a:spcPct val="90000"/>
              </a:lnSpc>
              <a:spcBef>
                <a:spcPts val="400"/>
              </a:spcBef>
              <a:spcAft>
                <a:spcPts val="0"/>
              </a:spcAft>
              <a:buClr>
                <a:srgbClr val="888888"/>
              </a:buClr>
              <a:buSzPts val="1500"/>
              <a:buNone/>
              <a:defRPr sz="1500">
                <a:solidFill>
                  <a:srgbClr val="888888"/>
                </a:solidFill>
              </a:defRPr>
            </a:lvl2pPr>
            <a:lvl3pPr indent="-228600" lvl="2" marL="1371600" algn="l">
              <a:lnSpc>
                <a:spcPct val="90000"/>
              </a:lnSpc>
              <a:spcBef>
                <a:spcPts val="400"/>
              </a:spcBef>
              <a:spcAft>
                <a:spcPts val="0"/>
              </a:spcAft>
              <a:buClr>
                <a:srgbClr val="888888"/>
              </a:buClr>
              <a:buSzPts val="1400"/>
              <a:buNone/>
              <a:defRPr sz="1400">
                <a:solidFill>
                  <a:srgbClr val="888888"/>
                </a:solidFill>
              </a:defRPr>
            </a:lvl3pPr>
            <a:lvl4pPr indent="-228600" lvl="3" marL="1828800" algn="l">
              <a:lnSpc>
                <a:spcPct val="90000"/>
              </a:lnSpc>
              <a:spcBef>
                <a:spcPts val="400"/>
              </a:spcBef>
              <a:spcAft>
                <a:spcPts val="0"/>
              </a:spcAft>
              <a:buClr>
                <a:srgbClr val="888888"/>
              </a:buClr>
              <a:buSzPts val="1200"/>
              <a:buNone/>
              <a:defRPr sz="1200">
                <a:solidFill>
                  <a:srgbClr val="888888"/>
                </a:solidFill>
              </a:defRPr>
            </a:lvl4pPr>
            <a:lvl5pPr indent="-228600" lvl="4" marL="2286000" algn="l">
              <a:lnSpc>
                <a:spcPct val="90000"/>
              </a:lnSpc>
              <a:spcBef>
                <a:spcPts val="400"/>
              </a:spcBef>
              <a:spcAft>
                <a:spcPts val="0"/>
              </a:spcAft>
              <a:buClr>
                <a:srgbClr val="888888"/>
              </a:buClr>
              <a:buSzPts val="1200"/>
              <a:buNone/>
              <a:defRPr sz="1200">
                <a:solidFill>
                  <a:srgbClr val="888888"/>
                </a:solidFill>
              </a:defRPr>
            </a:lvl5pPr>
            <a:lvl6pPr indent="-228600" lvl="5" marL="2743200" algn="l">
              <a:lnSpc>
                <a:spcPct val="90000"/>
              </a:lnSpc>
              <a:spcBef>
                <a:spcPts val="400"/>
              </a:spcBef>
              <a:spcAft>
                <a:spcPts val="0"/>
              </a:spcAft>
              <a:buClr>
                <a:srgbClr val="888888"/>
              </a:buClr>
              <a:buSzPts val="1200"/>
              <a:buNone/>
              <a:defRPr sz="1200">
                <a:solidFill>
                  <a:srgbClr val="888888"/>
                </a:solidFill>
              </a:defRPr>
            </a:lvl6pPr>
            <a:lvl7pPr indent="-228600" lvl="6" marL="3200400" algn="l">
              <a:lnSpc>
                <a:spcPct val="90000"/>
              </a:lnSpc>
              <a:spcBef>
                <a:spcPts val="400"/>
              </a:spcBef>
              <a:spcAft>
                <a:spcPts val="0"/>
              </a:spcAft>
              <a:buClr>
                <a:srgbClr val="888888"/>
              </a:buClr>
              <a:buSzPts val="1200"/>
              <a:buNone/>
              <a:defRPr sz="1200">
                <a:solidFill>
                  <a:srgbClr val="888888"/>
                </a:solidFill>
              </a:defRPr>
            </a:lvl7pPr>
            <a:lvl8pPr indent="-228600" lvl="7" marL="3657600" algn="l">
              <a:lnSpc>
                <a:spcPct val="90000"/>
              </a:lnSpc>
              <a:spcBef>
                <a:spcPts val="400"/>
              </a:spcBef>
              <a:spcAft>
                <a:spcPts val="0"/>
              </a:spcAft>
              <a:buClr>
                <a:srgbClr val="888888"/>
              </a:buClr>
              <a:buSzPts val="1200"/>
              <a:buNone/>
              <a:defRPr sz="1200">
                <a:solidFill>
                  <a:srgbClr val="888888"/>
                </a:solidFill>
              </a:defRPr>
            </a:lvl8pPr>
            <a:lvl9pPr indent="-228600" lvl="8" marL="4114800" algn="l">
              <a:lnSpc>
                <a:spcPct val="90000"/>
              </a:lnSpc>
              <a:spcBef>
                <a:spcPts val="400"/>
              </a:spcBef>
              <a:spcAft>
                <a:spcPts val="0"/>
              </a:spcAft>
              <a:buClr>
                <a:srgbClr val="888888"/>
              </a:buClr>
              <a:buSzPts val="1200"/>
              <a:buNone/>
              <a:defRPr sz="1200">
                <a:solidFill>
                  <a:srgbClr val="888888"/>
                </a:solidFill>
              </a:defRPr>
            </a:lvl9pPr>
          </a:lstStyle>
          <a:p/>
        </p:txBody>
      </p:sp>
      <p:sp>
        <p:nvSpPr>
          <p:cNvPr id="71" name="Google Shape;71;p16"/>
          <p:cNvSpPr txBox="1"/>
          <p:nvPr>
            <p:ph idx="10" type="dt"/>
          </p:nvPr>
        </p:nvSpPr>
        <p:spPr>
          <a:xfrm>
            <a:off x="628650" y="4767263"/>
            <a:ext cx="2057400" cy="273844"/>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72" name="Google Shape;72;p16"/>
          <p:cNvSpPr txBox="1"/>
          <p:nvPr>
            <p:ph idx="11" type="ftr"/>
          </p:nvPr>
        </p:nvSpPr>
        <p:spPr>
          <a:xfrm>
            <a:off x="3028950" y="4767263"/>
            <a:ext cx="3086100" cy="273844"/>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73" name="Google Shape;73;p16"/>
          <p:cNvSpPr txBox="1"/>
          <p:nvPr>
            <p:ph idx="12" type="sldNum"/>
          </p:nvPr>
        </p:nvSpPr>
        <p:spPr>
          <a:xfrm>
            <a:off x="6457950" y="4767263"/>
            <a:ext cx="2057400" cy="273844"/>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74" name="Shape 74"/>
        <p:cNvGrpSpPr/>
        <p:nvPr/>
      </p:nvGrpSpPr>
      <p:grpSpPr>
        <a:xfrm>
          <a:off x="0" y="0"/>
          <a:ext cx="0" cy="0"/>
          <a:chOff x="0" y="0"/>
          <a:chExt cx="0" cy="0"/>
        </a:xfrm>
      </p:grpSpPr>
      <p:sp>
        <p:nvSpPr>
          <p:cNvPr id="75" name="Google Shape;75;p17"/>
          <p:cNvSpPr txBox="1"/>
          <p:nvPr>
            <p:ph type="title"/>
          </p:nvPr>
        </p:nvSpPr>
        <p:spPr>
          <a:xfrm>
            <a:off x="628650" y="273844"/>
            <a:ext cx="7886700" cy="994172"/>
          </a:xfrm>
          <a:prstGeom prst="rect">
            <a:avLst/>
          </a:prstGeom>
          <a:noFill/>
          <a:ln>
            <a:noFill/>
          </a:ln>
        </p:spPr>
        <p:txBody>
          <a:bodyPr anchorCtr="0" anchor="ctr" bIns="34275" lIns="68575" spcFirstLastPara="1" rIns="68575" wrap="square" tIns="34275">
            <a:norm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76" name="Google Shape;76;p17"/>
          <p:cNvSpPr txBox="1"/>
          <p:nvPr>
            <p:ph idx="1" type="body"/>
          </p:nvPr>
        </p:nvSpPr>
        <p:spPr>
          <a:xfrm>
            <a:off x="628650" y="1369219"/>
            <a:ext cx="3886200" cy="3263504"/>
          </a:xfrm>
          <a:prstGeom prst="rect">
            <a:avLst/>
          </a:prstGeom>
          <a:noFill/>
          <a:ln>
            <a:noFill/>
          </a:ln>
        </p:spPr>
        <p:txBody>
          <a:bodyPr anchorCtr="0" anchor="t" bIns="34275" lIns="68575" spcFirstLastPara="1" rIns="68575" wrap="square" tIns="34275">
            <a:normAutofit/>
          </a:bodyPr>
          <a:lstStyle>
            <a:lvl1pPr indent="-317500" lvl="0" marL="457200" algn="l">
              <a:lnSpc>
                <a:spcPct val="90000"/>
              </a:lnSpc>
              <a:spcBef>
                <a:spcPts val="800"/>
              </a:spcBef>
              <a:spcAft>
                <a:spcPts val="0"/>
              </a:spcAft>
              <a:buClr>
                <a:schemeClr val="dk1"/>
              </a:buClr>
              <a:buSzPts val="1400"/>
              <a:buChar char="•"/>
              <a:defRPr/>
            </a:lvl1pPr>
            <a:lvl2pPr indent="-317500" lvl="1" marL="914400" algn="l">
              <a:lnSpc>
                <a:spcPct val="90000"/>
              </a:lnSpc>
              <a:spcBef>
                <a:spcPts val="400"/>
              </a:spcBef>
              <a:spcAft>
                <a:spcPts val="0"/>
              </a:spcAft>
              <a:buClr>
                <a:schemeClr val="dk1"/>
              </a:buClr>
              <a:buSzPts val="1400"/>
              <a:buChar char="•"/>
              <a:defRPr/>
            </a:lvl2pPr>
            <a:lvl3pPr indent="-317500" lvl="2" marL="1371600" algn="l">
              <a:lnSpc>
                <a:spcPct val="90000"/>
              </a:lnSpc>
              <a:spcBef>
                <a:spcPts val="400"/>
              </a:spcBef>
              <a:spcAft>
                <a:spcPts val="0"/>
              </a:spcAft>
              <a:buClr>
                <a:schemeClr val="dk1"/>
              </a:buClr>
              <a:buSzPts val="1400"/>
              <a:buChar char="•"/>
              <a:defRPr/>
            </a:lvl3pPr>
            <a:lvl4pPr indent="-317500" lvl="3" marL="1828800" algn="l">
              <a:lnSpc>
                <a:spcPct val="90000"/>
              </a:lnSpc>
              <a:spcBef>
                <a:spcPts val="400"/>
              </a:spcBef>
              <a:spcAft>
                <a:spcPts val="0"/>
              </a:spcAft>
              <a:buClr>
                <a:schemeClr val="dk1"/>
              </a:buClr>
              <a:buSzPts val="1400"/>
              <a:buChar char="•"/>
              <a:defRPr/>
            </a:lvl4pPr>
            <a:lvl5pPr indent="-317500" lvl="4" marL="2286000" algn="l">
              <a:lnSpc>
                <a:spcPct val="90000"/>
              </a:lnSpc>
              <a:spcBef>
                <a:spcPts val="400"/>
              </a:spcBef>
              <a:spcAft>
                <a:spcPts val="0"/>
              </a:spcAft>
              <a:buClr>
                <a:schemeClr val="dk1"/>
              </a:buClr>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77" name="Google Shape;77;p17"/>
          <p:cNvSpPr txBox="1"/>
          <p:nvPr>
            <p:ph idx="2" type="body"/>
          </p:nvPr>
        </p:nvSpPr>
        <p:spPr>
          <a:xfrm>
            <a:off x="4629150" y="1369219"/>
            <a:ext cx="3886200" cy="3263504"/>
          </a:xfrm>
          <a:prstGeom prst="rect">
            <a:avLst/>
          </a:prstGeom>
          <a:noFill/>
          <a:ln>
            <a:noFill/>
          </a:ln>
        </p:spPr>
        <p:txBody>
          <a:bodyPr anchorCtr="0" anchor="t" bIns="34275" lIns="68575" spcFirstLastPara="1" rIns="68575" wrap="square" tIns="34275">
            <a:normAutofit/>
          </a:bodyPr>
          <a:lstStyle>
            <a:lvl1pPr indent="-317500" lvl="0" marL="457200" algn="l">
              <a:lnSpc>
                <a:spcPct val="90000"/>
              </a:lnSpc>
              <a:spcBef>
                <a:spcPts val="800"/>
              </a:spcBef>
              <a:spcAft>
                <a:spcPts val="0"/>
              </a:spcAft>
              <a:buClr>
                <a:schemeClr val="dk1"/>
              </a:buClr>
              <a:buSzPts val="1400"/>
              <a:buChar char="•"/>
              <a:defRPr/>
            </a:lvl1pPr>
            <a:lvl2pPr indent="-317500" lvl="1" marL="914400" algn="l">
              <a:lnSpc>
                <a:spcPct val="90000"/>
              </a:lnSpc>
              <a:spcBef>
                <a:spcPts val="400"/>
              </a:spcBef>
              <a:spcAft>
                <a:spcPts val="0"/>
              </a:spcAft>
              <a:buClr>
                <a:schemeClr val="dk1"/>
              </a:buClr>
              <a:buSzPts val="1400"/>
              <a:buChar char="•"/>
              <a:defRPr/>
            </a:lvl2pPr>
            <a:lvl3pPr indent="-317500" lvl="2" marL="1371600" algn="l">
              <a:lnSpc>
                <a:spcPct val="90000"/>
              </a:lnSpc>
              <a:spcBef>
                <a:spcPts val="400"/>
              </a:spcBef>
              <a:spcAft>
                <a:spcPts val="0"/>
              </a:spcAft>
              <a:buClr>
                <a:schemeClr val="dk1"/>
              </a:buClr>
              <a:buSzPts val="1400"/>
              <a:buChar char="•"/>
              <a:defRPr/>
            </a:lvl3pPr>
            <a:lvl4pPr indent="-317500" lvl="3" marL="1828800" algn="l">
              <a:lnSpc>
                <a:spcPct val="90000"/>
              </a:lnSpc>
              <a:spcBef>
                <a:spcPts val="400"/>
              </a:spcBef>
              <a:spcAft>
                <a:spcPts val="0"/>
              </a:spcAft>
              <a:buClr>
                <a:schemeClr val="dk1"/>
              </a:buClr>
              <a:buSzPts val="1400"/>
              <a:buChar char="•"/>
              <a:defRPr/>
            </a:lvl4pPr>
            <a:lvl5pPr indent="-317500" lvl="4" marL="2286000" algn="l">
              <a:lnSpc>
                <a:spcPct val="90000"/>
              </a:lnSpc>
              <a:spcBef>
                <a:spcPts val="400"/>
              </a:spcBef>
              <a:spcAft>
                <a:spcPts val="0"/>
              </a:spcAft>
              <a:buClr>
                <a:schemeClr val="dk1"/>
              </a:buClr>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78" name="Google Shape;78;p17"/>
          <p:cNvSpPr txBox="1"/>
          <p:nvPr>
            <p:ph idx="10" type="dt"/>
          </p:nvPr>
        </p:nvSpPr>
        <p:spPr>
          <a:xfrm>
            <a:off x="628650" y="4767263"/>
            <a:ext cx="2057400" cy="273844"/>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79" name="Google Shape;79;p17"/>
          <p:cNvSpPr txBox="1"/>
          <p:nvPr>
            <p:ph idx="11" type="ftr"/>
          </p:nvPr>
        </p:nvSpPr>
        <p:spPr>
          <a:xfrm>
            <a:off x="3028950" y="4767263"/>
            <a:ext cx="3086100" cy="273844"/>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80" name="Google Shape;80;p17"/>
          <p:cNvSpPr txBox="1"/>
          <p:nvPr>
            <p:ph idx="12" type="sldNum"/>
          </p:nvPr>
        </p:nvSpPr>
        <p:spPr>
          <a:xfrm>
            <a:off x="6457950" y="4767263"/>
            <a:ext cx="2057400" cy="273844"/>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81" name="Shape 81"/>
        <p:cNvGrpSpPr/>
        <p:nvPr/>
      </p:nvGrpSpPr>
      <p:grpSpPr>
        <a:xfrm>
          <a:off x="0" y="0"/>
          <a:ext cx="0" cy="0"/>
          <a:chOff x="0" y="0"/>
          <a:chExt cx="0" cy="0"/>
        </a:xfrm>
      </p:grpSpPr>
      <p:sp>
        <p:nvSpPr>
          <p:cNvPr id="82" name="Google Shape;82;p18"/>
          <p:cNvSpPr txBox="1"/>
          <p:nvPr>
            <p:ph type="title"/>
          </p:nvPr>
        </p:nvSpPr>
        <p:spPr>
          <a:xfrm>
            <a:off x="629841" y="273844"/>
            <a:ext cx="7886700" cy="994172"/>
          </a:xfrm>
          <a:prstGeom prst="rect">
            <a:avLst/>
          </a:prstGeom>
          <a:noFill/>
          <a:ln>
            <a:noFill/>
          </a:ln>
        </p:spPr>
        <p:txBody>
          <a:bodyPr anchorCtr="0" anchor="ctr" bIns="34275" lIns="68575" spcFirstLastPara="1" rIns="68575" wrap="square" tIns="34275">
            <a:norm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83" name="Google Shape;83;p18"/>
          <p:cNvSpPr txBox="1"/>
          <p:nvPr>
            <p:ph idx="1" type="body"/>
          </p:nvPr>
        </p:nvSpPr>
        <p:spPr>
          <a:xfrm>
            <a:off x="629841" y="1260872"/>
            <a:ext cx="3868340" cy="617934"/>
          </a:xfrm>
          <a:prstGeom prst="rect">
            <a:avLst/>
          </a:prstGeom>
          <a:noFill/>
          <a:ln>
            <a:noFill/>
          </a:ln>
        </p:spPr>
        <p:txBody>
          <a:bodyPr anchorCtr="0" anchor="b" bIns="34275" lIns="68575" spcFirstLastPara="1" rIns="68575" wrap="square" tIns="34275">
            <a:normAutofit/>
          </a:bodyPr>
          <a:lstStyle>
            <a:lvl1pPr indent="-228600" lvl="0" marL="457200" algn="l">
              <a:lnSpc>
                <a:spcPct val="90000"/>
              </a:lnSpc>
              <a:spcBef>
                <a:spcPts val="800"/>
              </a:spcBef>
              <a:spcAft>
                <a:spcPts val="0"/>
              </a:spcAft>
              <a:buClr>
                <a:schemeClr val="dk1"/>
              </a:buClr>
              <a:buSzPts val="1800"/>
              <a:buNone/>
              <a:defRPr b="1" sz="1800"/>
            </a:lvl1pPr>
            <a:lvl2pPr indent="-228600" lvl="1" marL="914400" algn="l">
              <a:lnSpc>
                <a:spcPct val="90000"/>
              </a:lnSpc>
              <a:spcBef>
                <a:spcPts val="400"/>
              </a:spcBef>
              <a:spcAft>
                <a:spcPts val="0"/>
              </a:spcAft>
              <a:buClr>
                <a:schemeClr val="dk1"/>
              </a:buClr>
              <a:buSzPts val="1500"/>
              <a:buNone/>
              <a:defRPr b="1" sz="1500"/>
            </a:lvl2pPr>
            <a:lvl3pPr indent="-228600" lvl="2" marL="1371600" algn="l">
              <a:lnSpc>
                <a:spcPct val="90000"/>
              </a:lnSpc>
              <a:spcBef>
                <a:spcPts val="400"/>
              </a:spcBef>
              <a:spcAft>
                <a:spcPts val="0"/>
              </a:spcAft>
              <a:buClr>
                <a:schemeClr val="dk1"/>
              </a:buClr>
              <a:buSzPts val="1400"/>
              <a:buNone/>
              <a:defRPr b="1" sz="1400"/>
            </a:lvl3pPr>
            <a:lvl4pPr indent="-228600" lvl="3" marL="1828800" algn="l">
              <a:lnSpc>
                <a:spcPct val="90000"/>
              </a:lnSpc>
              <a:spcBef>
                <a:spcPts val="400"/>
              </a:spcBef>
              <a:spcAft>
                <a:spcPts val="0"/>
              </a:spcAft>
              <a:buClr>
                <a:schemeClr val="dk1"/>
              </a:buClr>
              <a:buSzPts val="1200"/>
              <a:buNone/>
              <a:defRPr b="1" sz="1200"/>
            </a:lvl4pPr>
            <a:lvl5pPr indent="-228600" lvl="4" marL="2286000" algn="l">
              <a:lnSpc>
                <a:spcPct val="90000"/>
              </a:lnSpc>
              <a:spcBef>
                <a:spcPts val="400"/>
              </a:spcBef>
              <a:spcAft>
                <a:spcPts val="0"/>
              </a:spcAft>
              <a:buClr>
                <a:schemeClr val="dk1"/>
              </a:buClr>
              <a:buSzPts val="1200"/>
              <a:buNone/>
              <a:defRPr b="1" sz="1200"/>
            </a:lvl5pPr>
            <a:lvl6pPr indent="-228600" lvl="5" marL="2743200" algn="l">
              <a:lnSpc>
                <a:spcPct val="90000"/>
              </a:lnSpc>
              <a:spcBef>
                <a:spcPts val="400"/>
              </a:spcBef>
              <a:spcAft>
                <a:spcPts val="0"/>
              </a:spcAft>
              <a:buClr>
                <a:schemeClr val="dk1"/>
              </a:buClr>
              <a:buSzPts val="1200"/>
              <a:buNone/>
              <a:defRPr b="1" sz="1200"/>
            </a:lvl6pPr>
            <a:lvl7pPr indent="-228600" lvl="6" marL="3200400" algn="l">
              <a:lnSpc>
                <a:spcPct val="90000"/>
              </a:lnSpc>
              <a:spcBef>
                <a:spcPts val="400"/>
              </a:spcBef>
              <a:spcAft>
                <a:spcPts val="0"/>
              </a:spcAft>
              <a:buClr>
                <a:schemeClr val="dk1"/>
              </a:buClr>
              <a:buSzPts val="1200"/>
              <a:buNone/>
              <a:defRPr b="1" sz="1200"/>
            </a:lvl7pPr>
            <a:lvl8pPr indent="-228600" lvl="7" marL="3657600" algn="l">
              <a:lnSpc>
                <a:spcPct val="90000"/>
              </a:lnSpc>
              <a:spcBef>
                <a:spcPts val="400"/>
              </a:spcBef>
              <a:spcAft>
                <a:spcPts val="0"/>
              </a:spcAft>
              <a:buClr>
                <a:schemeClr val="dk1"/>
              </a:buClr>
              <a:buSzPts val="1200"/>
              <a:buNone/>
              <a:defRPr b="1" sz="1200"/>
            </a:lvl8pPr>
            <a:lvl9pPr indent="-228600" lvl="8" marL="4114800" algn="l">
              <a:lnSpc>
                <a:spcPct val="90000"/>
              </a:lnSpc>
              <a:spcBef>
                <a:spcPts val="400"/>
              </a:spcBef>
              <a:spcAft>
                <a:spcPts val="0"/>
              </a:spcAft>
              <a:buClr>
                <a:schemeClr val="dk1"/>
              </a:buClr>
              <a:buSzPts val="1200"/>
              <a:buNone/>
              <a:defRPr b="1" sz="1200"/>
            </a:lvl9pPr>
          </a:lstStyle>
          <a:p/>
        </p:txBody>
      </p:sp>
      <p:sp>
        <p:nvSpPr>
          <p:cNvPr id="84" name="Google Shape;84;p18"/>
          <p:cNvSpPr txBox="1"/>
          <p:nvPr>
            <p:ph idx="2" type="body"/>
          </p:nvPr>
        </p:nvSpPr>
        <p:spPr>
          <a:xfrm>
            <a:off x="629841" y="1878806"/>
            <a:ext cx="3868340" cy="2763441"/>
          </a:xfrm>
          <a:prstGeom prst="rect">
            <a:avLst/>
          </a:prstGeom>
          <a:noFill/>
          <a:ln>
            <a:noFill/>
          </a:ln>
        </p:spPr>
        <p:txBody>
          <a:bodyPr anchorCtr="0" anchor="t" bIns="34275" lIns="68575" spcFirstLastPara="1" rIns="68575" wrap="square" tIns="34275">
            <a:normAutofit/>
          </a:bodyPr>
          <a:lstStyle>
            <a:lvl1pPr indent="-317500" lvl="0" marL="457200" algn="l">
              <a:lnSpc>
                <a:spcPct val="90000"/>
              </a:lnSpc>
              <a:spcBef>
                <a:spcPts val="800"/>
              </a:spcBef>
              <a:spcAft>
                <a:spcPts val="0"/>
              </a:spcAft>
              <a:buClr>
                <a:schemeClr val="dk1"/>
              </a:buClr>
              <a:buSzPts val="1400"/>
              <a:buChar char="•"/>
              <a:defRPr/>
            </a:lvl1pPr>
            <a:lvl2pPr indent="-317500" lvl="1" marL="914400" algn="l">
              <a:lnSpc>
                <a:spcPct val="90000"/>
              </a:lnSpc>
              <a:spcBef>
                <a:spcPts val="400"/>
              </a:spcBef>
              <a:spcAft>
                <a:spcPts val="0"/>
              </a:spcAft>
              <a:buClr>
                <a:schemeClr val="dk1"/>
              </a:buClr>
              <a:buSzPts val="1400"/>
              <a:buChar char="•"/>
              <a:defRPr/>
            </a:lvl2pPr>
            <a:lvl3pPr indent="-317500" lvl="2" marL="1371600" algn="l">
              <a:lnSpc>
                <a:spcPct val="90000"/>
              </a:lnSpc>
              <a:spcBef>
                <a:spcPts val="400"/>
              </a:spcBef>
              <a:spcAft>
                <a:spcPts val="0"/>
              </a:spcAft>
              <a:buClr>
                <a:schemeClr val="dk1"/>
              </a:buClr>
              <a:buSzPts val="1400"/>
              <a:buChar char="•"/>
              <a:defRPr/>
            </a:lvl3pPr>
            <a:lvl4pPr indent="-317500" lvl="3" marL="1828800" algn="l">
              <a:lnSpc>
                <a:spcPct val="90000"/>
              </a:lnSpc>
              <a:spcBef>
                <a:spcPts val="400"/>
              </a:spcBef>
              <a:spcAft>
                <a:spcPts val="0"/>
              </a:spcAft>
              <a:buClr>
                <a:schemeClr val="dk1"/>
              </a:buClr>
              <a:buSzPts val="1400"/>
              <a:buChar char="•"/>
              <a:defRPr/>
            </a:lvl4pPr>
            <a:lvl5pPr indent="-317500" lvl="4" marL="2286000" algn="l">
              <a:lnSpc>
                <a:spcPct val="90000"/>
              </a:lnSpc>
              <a:spcBef>
                <a:spcPts val="400"/>
              </a:spcBef>
              <a:spcAft>
                <a:spcPts val="0"/>
              </a:spcAft>
              <a:buClr>
                <a:schemeClr val="dk1"/>
              </a:buClr>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85" name="Google Shape;85;p18"/>
          <p:cNvSpPr txBox="1"/>
          <p:nvPr>
            <p:ph idx="3" type="body"/>
          </p:nvPr>
        </p:nvSpPr>
        <p:spPr>
          <a:xfrm>
            <a:off x="4629150" y="1260872"/>
            <a:ext cx="3887391" cy="617934"/>
          </a:xfrm>
          <a:prstGeom prst="rect">
            <a:avLst/>
          </a:prstGeom>
          <a:noFill/>
          <a:ln>
            <a:noFill/>
          </a:ln>
        </p:spPr>
        <p:txBody>
          <a:bodyPr anchorCtr="0" anchor="b" bIns="34275" lIns="68575" spcFirstLastPara="1" rIns="68575" wrap="square" tIns="34275">
            <a:normAutofit/>
          </a:bodyPr>
          <a:lstStyle>
            <a:lvl1pPr indent="-228600" lvl="0" marL="457200" algn="l">
              <a:lnSpc>
                <a:spcPct val="90000"/>
              </a:lnSpc>
              <a:spcBef>
                <a:spcPts val="800"/>
              </a:spcBef>
              <a:spcAft>
                <a:spcPts val="0"/>
              </a:spcAft>
              <a:buClr>
                <a:schemeClr val="dk1"/>
              </a:buClr>
              <a:buSzPts val="1800"/>
              <a:buNone/>
              <a:defRPr b="1" sz="1800"/>
            </a:lvl1pPr>
            <a:lvl2pPr indent="-228600" lvl="1" marL="914400" algn="l">
              <a:lnSpc>
                <a:spcPct val="90000"/>
              </a:lnSpc>
              <a:spcBef>
                <a:spcPts val="400"/>
              </a:spcBef>
              <a:spcAft>
                <a:spcPts val="0"/>
              </a:spcAft>
              <a:buClr>
                <a:schemeClr val="dk1"/>
              </a:buClr>
              <a:buSzPts val="1500"/>
              <a:buNone/>
              <a:defRPr b="1" sz="1500"/>
            </a:lvl2pPr>
            <a:lvl3pPr indent="-228600" lvl="2" marL="1371600" algn="l">
              <a:lnSpc>
                <a:spcPct val="90000"/>
              </a:lnSpc>
              <a:spcBef>
                <a:spcPts val="400"/>
              </a:spcBef>
              <a:spcAft>
                <a:spcPts val="0"/>
              </a:spcAft>
              <a:buClr>
                <a:schemeClr val="dk1"/>
              </a:buClr>
              <a:buSzPts val="1400"/>
              <a:buNone/>
              <a:defRPr b="1" sz="1400"/>
            </a:lvl3pPr>
            <a:lvl4pPr indent="-228600" lvl="3" marL="1828800" algn="l">
              <a:lnSpc>
                <a:spcPct val="90000"/>
              </a:lnSpc>
              <a:spcBef>
                <a:spcPts val="400"/>
              </a:spcBef>
              <a:spcAft>
                <a:spcPts val="0"/>
              </a:spcAft>
              <a:buClr>
                <a:schemeClr val="dk1"/>
              </a:buClr>
              <a:buSzPts val="1200"/>
              <a:buNone/>
              <a:defRPr b="1" sz="1200"/>
            </a:lvl4pPr>
            <a:lvl5pPr indent="-228600" lvl="4" marL="2286000" algn="l">
              <a:lnSpc>
                <a:spcPct val="90000"/>
              </a:lnSpc>
              <a:spcBef>
                <a:spcPts val="400"/>
              </a:spcBef>
              <a:spcAft>
                <a:spcPts val="0"/>
              </a:spcAft>
              <a:buClr>
                <a:schemeClr val="dk1"/>
              </a:buClr>
              <a:buSzPts val="1200"/>
              <a:buNone/>
              <a:defRPr b="1" sz="1200"/>
            </a:lvl5pPr>
            <a:lvl6pPr indent="-228600" lvl="5" marL="2743200" algn="l">
              <a:lnSpc>
                <a:spcPct val="90000"/>
              </a:lnSpc>
              <a:spcBef>
                <a:spcPts val="400"/>
              </a:spcBef>
              <a:spcAft>
                <a:spcPts val="0"/>
              </a:spcAft>
              <a:buClr>
                <a:schemeClr val="dk1"/>
              </a:buClr>
              <a:buSzPts val="1200"/>
              <a:buNone/>
              <a:defRPr b="1" sz="1200"/>
            </a:lvl6pPr>
            <a:lvl7pPr indent="-228600" lvl="6" marL="3200400" algn="l">
              <a:lnSpc>
                <a:spcPct val="90000"/>
              </a:lnSpc>
              <a:spcBef>
                <a:spcPts val="400"/>
              </a:spcBef>
              <a:spcAft>
                <a:spcPts val="0"/>
              </a:spcAft>
              <a:buClr>
                <a:schemeClr val="dk1"/>
              </a:buClr>
              <a:buSzPts val="1200"/>
              <a:buNone/>
              <a:defRPr b="1" sz="1200"/>
            </a:lvl7pPr>
            <a:lvl8pPr indent="-228600" lvl="7" marL="3657600" algn="l">
              <a:lnSpc>
                <a:spcPct val="90000"/>
              </a:lnSpc>
              <a:spcBef>
                <a:spcPts val="400"/>
              </a:spcBef>
              <a:spcAft>
                <a:spcPts val="0"/>
              </a:spcAft>
              <a:buClr>
                <a:schemeClr val="dk1"/>
              </a:buClr>
              <a:buSzPts val="1200"/>
              <a:buNone/>
              <a:defRPr b="1" sz="1200"/>
            </a:lvl8pPr>
            <a:lvl9pPr indent="-228600" lvl="8" marL="4114800" algn="l">
              <a:lnSpc>
                <a:spcPct val="90000"/>
              </a:lnSpc>
              <a:spcBef>
                <a:spcPts val="400"/>
              </a:spcBef>
              <a:spcAft>
                <a:spcPts val="0"/>
              </a:spcAft>
              <a:buClr>
                <a:schemeClr val="dk1"/>
              </a:buClr>
              <a:buSzPts val="1200"/>
              <a:buNone/>
              <a:defRPr b="1" sz="1200"/>
            </a:lvl9pPr>
          </a:lstStyle>
          <a:p/>
        </p:txBody>
      </p:sp>
      <p:sp>
        <p:nvSpPr>
          <p:cNvPr id="86" name="Google Shape;86;p18"/>
          <p:cNvSpPr txBox="1"/>
          <p:nvPr>
            <p:ph idx="4" type="body"/>
          </p:nvPr>
        </p:nvSpPr>
        <p:spPr>
          <a:xfrm>
            <a:off x="4629150" y="1878806"/>
            <a:ext cx="3887391" cy="2763441"/>
          </a:xfrm>
          <a:prstGeom prst="rect">
            <a:avLst/>
          </a:prstGeom>
          <a:noFill/>
          <a:ln>
            <a:noFill/>
          </a:ln>
        </p:spPr>
        <p:txBody>
          <a:bodyPr anchorCtr="0" anchor="t" bIns="34275" lIns="68575" spcFirstLastPara="1" rIns="68575" wrap="square" tIns="34275">
            <a:normAutofit/>
          </a:bodyPr>
          <a:lstStyle>
            <a:lvl1pPr indent="-317500" lvl="0" marL="457200" algn="l">
              <a:lnSpc>
                <a:spcPct val="90000"/>
              </a:lnSpc>
              <a:spcBef>
                <a:spcPts val="800"/>
              </a:spcBef>
              <a:spcAft>
                <a:spcPts val="0"/>
              </a:spcAft>
              <a:buClr>
                <a:schemeClr val="dk1"/>
              </a:buClr>
              <a:buSzPts val="1400"/>
              <a:buChar char="•"/>
              <a:defRPr/>
            </a:lvl1pPr>
            <a:lvl2pPr indent="-317500" lvl="1" marL="914400" algn="l">
              <a:lnSpc>
                <a:spcPct val="90000"/>
              </a:lnSpc>
              <a:spcBef>
                <a:spcPts val="400"/>
              </a:spcBef>
              <a:spcAft>
                <a:spcPts val="0"/>
              </a:spcAft>
              <a:buClr>
                <a:schemeClr val="dk1"/>
              </a:buClr>
              <a:buSzPts val="1400"/>
              <a:buChar char="•"/>
              <a:defRPr/>
            </a:lvl2pPr>
            <a:lvl3pPr indent="-317500" lvl="2" marL="1371600" algn="l">
              <a:lnSpc>
                <a:spcPct val="90000"/>
              </a:lnSpc>
              <a:spcBef>
                <a:spcPts val="400"/>
              </a:spcBef>
              <a:spcAft>
                <a:spcPts val="0"/>
              </a:spcAft>
              <a:buClr>
                <a:schemeClr val="dk1"/>
              </a:buClr>
              <a:buSzPts val="1400"/>
              <a:buChar char="•"/>
              <a:defRPr/>
            </a:lvl3pPr>
            <a:lvl4pPr indent="-317500" lvl="3" marL="1828800" algn="l">
              <a:lnSpc>
                <a:spcPct val="90000"/>
              </a:lnSpc>
              <a:spcBef>
                <a:spcPts val="400"/>
              </a:spcBef>
              <a:spcAft>
                <a:spcPts val="0"/>
              </a:spcAft>
              <a:buClr>
                <a:schemeClr val="dk1"/>
              </a:buClr>
              <a:buSzPts val="1400"/>
              <a:buChar char="•"/>
              <a:defRPr/>
            </a:lvl4pPr>
            <a:lvl5pPr indent="-317500" lvl="4" marL="2286000" algn="l">
              <a:lnSpc>
                <a:spcPct val="90000"/>
              </a:lnSpc>
              <a:spcBef>
                <a:spcPts val="400"/>
              </a:spcBef>
              <a:spcAft>
                <a:spcPts val="0"/>
              </a:spcAft>
              <a:buClr>
                <a:schemeClr val="dk1"/>
              </a:buClr>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87" name="Google Shape;87;p18"/>
          <p:cNvSpPr txBox="1"/>
          <p:nvPr>
            <p:ph idx="10" type="dt"/>
          </p:nvPr>
        </p:nvSpPr>
        <p:spPr>
          <a:xfrm>
            <a:off x="628650" y="4767263"/>
            <a:ext cx="2057400" cy="273844"/>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88" name="Google Shape;88;p18"/>
          <p:cNvSpPr txBox="1"/>
          <p:nvPr>
            <p:ph idx="11" type="ftr"/>
          </p:nvPr>
        </p:nvSpPr>
        <p:spPr>
          <a:xfrm>
            <a:off x="3028950" y="4767263"/>
            <a:ext cx="3086100" cy="273844"/>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89" name="Google Shape;89;p18"/>
          <p:cNvSpPr txBox="1"/>
          <p:nvPr>
            <p:ph idx="12" type="sldNum"/>
          </p:nvPr>
        </p:nvSpPr>
        <p:spPr>
          <a:xfrm>
            <a:off x="6457950" y="4767263"/>
            <a:ext cx="2057400" cy="273844"/>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90" name="Shape 90"/>
        <p:cNvGrpSpPr/>
        <p:nvPr/>
      </p:nvGrpSpPr>
      <p:grpSpPr>
        <a:xfrm>
          <a:off x="0" y="0"/>
          <a:ext cx="0" cy="0"/>
          <a:chOff x="0" y="0"/>
          <a:chExt cx="0" cy="0"/>
        </a:xfrm>
      </p:grpSpPr>
      <p:sp>
        <p:nvSpPr>
          <p:cNvPr id="91" name="Google Shape;91;p19"/>
          <p:cNvSpPr txBox="1"/>
          <p:nvPr>
            <p:ph type="title"/>
          </p:nvPr>
        </p:nvSpPr>
        <p:spPr>
          <a:xfrm>
            <a:off x="628650" y="273844"/>
            <a:ext cx="7886700" cy="994172"/>
          </a:xfrm>
          <a:prstGeom prst="rect">
            <a:avLst/>
          </a:prstGeom>
          <a:noFill/>
          <a:ln>
            <a:noFill/>
          </a:ln>
        </p:spPr>
        <p:txBody>
          <a:bodyPr anchorCtr="0" anchor="ctr" bIns="34275" lIns="68575" spcFirstLastPara="1" rIns="68575" wrap="square" tIns="34275">
            <a:norm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92" name="Google Shape;92;p19"/>
          <p:cNvSpPr txBox="1"/>
          <p:nvPr>
            <p:ph idx="10" type="dt"/>
          </p:nvPr>
        </p:nvSpPr>
        <p:spPr>
          <a:xfrm>
            <a:off x="628650" y="4767263"/>
            <a:ext cx="2057400" cy="273844"/>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93" name="Google Shape;93;p19"/>
          <p:cNvSpPr txBox="1"/>
          <p:nvPr>
            <p:ph idx="11" type="ftr"/>
          </p:nvPr>
        </p:nvSpPr>
        <p:spPr>
          <a:xfrm>
            <a:off x="3028950" y="4767263"/>
            <a:ext cx="3086100" cy="273844"/>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94" name="Google Shape;94;p19"/>
          <p:cNvSpPr txBox="1"/>
          <p:nvPr>
            <p:ph idx="12" type="sldNum"/>
          </p:nvPr>
        </p:nvSpPr>
        <p:spPr>
          <a:xfrm>
            <a:off x="6457950" y="4767263"/>
            <a:ext cx="2057400" cy="273844"/>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95" name="Shape 95"/>
        <p:cNvGrpSpPr/>
        <p:nvPr/>
      </p:nvGrpSpPr>
      <p:grpSpPr>
        <a:xfrm>
          <a:off x="0" y="0"/>
          <a:ext cx="0" cy="0"/>
          <a:chOff x="0" y="0"/>
          <a:chExt cx="0" cy="0"/>
        </a:xfrm>
      </p:grpSpPr>
      <p:sp>
        <p:nvSpPr>
          <p:cNvPr id="96" name="Google Shape;96;p20"/>
          <p:cNvSpPr txBox="1"/>
          <p:nvPr>
            <p:ph idx="10" type="dt"/>
          </p:nvPr>
        </p:nvSpPr>
        <p:spPr>
          <a:xfrm>
            <a:off x="628650" y="4767263"/>
            <a:ext cx="2057400" cy="273844"/>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97" name="Google Shape;97;p20"/>
          <p:cNvSpPr txBox="1"/>
          <p:nvPr>
            <p:ph idx="11" type="ftr"/>
          </p:nvPr>
        </p:nvSpPr>
        <p:spPr>
          <a:xfrm>
            <a:off x="3028950" y="4767263"/>
            <a:ext cx="3086100" cy="273844"/>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98" name="Google Shape;98;p20"/>
          <p:cNvSpPr txBox="1"/>
          <p:nvPr>
            <p:ph idx="12" type="sldNum"/>
          </p:nvPr>
        </p:nvSpPr>
        <p:spPr>
          <a:xfrm>
            <a:off x="6457950" y="4767263"/>
            <a:ext cx="2057400" cy="273844"/>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99" name="Shape 99"/>
        <p:cNvGrpSpPr/>
        <p:nvPr/>
      </p:nvGrpSpPr>
      <p:grpSpPr>
        <a:xfrm>
          <a:off x="0" y="0"/>
          <a:ext cx="0" cy="0"/>
          <a:chOff x="0" y="0"/>
          <a:chExt cx="0" cy="0"/>
        </a:xfrm>
      </p:grpSpPr>
      <p:sp>
        <p:nvSpPr>
          <p:cNvPr id="100" name="Google Shape;100;p21"/>
          <p:cNvSpPr txBox="1"/>
          <p:nvPr>
            <p:ph type="title"/>
          </p:nvPr>
        </p:nvSpPr>
        <p:spPr>
          <a:xfrm>
            <a:off x="629841" y="342900"/>
            <a:ext cx="2949178" cy="1200150"/>
          </a:xfrm>
          <a:prstGeom prst="rect">
            <a:avLst/>
          </a:prstGeom>
          <a:noFill/>
          <a:ln>
            <a:noFill/>
          </a:ln>
        </p:spPr>
        <p:txBody>
          <a:bodyPr anchorCtr="0" anchor="b" bIns="34275" lIns="68575" spcFirstLastPara="1" rIns="68575" wrap="square" tIns="34275">
            <a:normAutofit/>
          </a:bodyPr>
          <a:lstStyle>
            <a:lvl1pPr lvl="0" algn="l">
              <a:lnSpc>
                <a:spcPct val="90000"/>
              </a:lnSpc>
              <a:spcBef>
                <a:spcPts val="0"/>
              </a:spcBef>
              <a:spcAft>
                <a:spcPts val="0"/>
              </a:spcAft>
              <a:buClr>
                <a:schemeClr val="dk1"/>
              </a:buClr>
              <a:buSzPts val="2400"/>
              <a:buFont typeface="Patrick Hand"/>
              <a:buNone/>
              <a:defRPr sz="24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101" name="Google Shape;101;p21"/>
          <p:cNvSpPr txBox="1"/>
          <p:nvPr>
            <p:ph idx="1" type="body"/>
          </p:nvPr>
        </p:nvSpPr>
        <p:spPr>
          <a:xfrm>
            <a:off x="3887391" y="740569"/>
            <a:ext cx="4629150" cy="3655219"/>
          </a:xfrm>
          <a:prstGeom prst="rect">
            <a:avLst/>
          </a:prstGeom>
          <a:noFill/>
          <a:ln>
            <a:noFill/>
          </a:ln>
        </p:spPr>
        <p:txBody>
          <a:bodyPr anchorCtr="0" anchor="t" bIns="34275" lIns="68575" spcFirstLastPara="1" rIns="68575" wrap="square" tIns="34275">
            <a:normAutofit/>
          </a:bodyPr>
          <a:lstStyle>
            <a:lvl1pPr indent="-381000" lvl="0" marL="457200" algn="l">
              <a:lnSpc>
                <a:spcPct val="90000"/>
              </a:lnSpc>
              <a:spcBef>
                <a:spcPts val="800"/>
              </a:spcBef>
              <a:spcAft>
                <a:spcPts val="0"/>
              </a:spcAft>
              <a:buClr>
                <a:schemeClr val="dk1"/>
              </a:buClr>
              <a:buSzPts val="2400"/>
              <a:buChar char="•"/>
              <a:defRPr sz="2400"/>
            </a:lvl1pPr>
            <a:lvl2pPr indent="-361950" lvl="1" marL="914400" algn="l">
              <a:lnSpc>
                <a:spcPct val="90000"/>
              </a:lnSpc>
              <a:spcBef>
                <a:spcPts val="400"/>
              </a:spcBef>
              <a:spcAft>
                <a:spcPts val="0"/>
              </a:spcAft>
              <a:buClr>
                <a:schemeClr val="dk1"/>
              </a:buClr>
              <a:buSzPts val="2100"/>
              <a:buChar char="•"/>
              <a:defRPr sz="2100"/>
            </a:lvl2pPr>
            <a:lvl3pPr indent="-342900" lvl="2" marL="1371600" algn="l">
              <a:lnSpc>
                <a:spcPct val="90000"/>
              </a:lnSpc>
              <a:spcBef>
                <a:spcPts val="400"/>
              </a:spcBef>
              <a:spcAft>
                <a:spcPts val="0"/>
              </a:spcAft>
              <a:buClr>
                <a:schemeClr val="dk1"/>
              </a:buClr>
              <a:buSzPts val="1800"/>
              <a:buChar char="•"/>
              <a:defRPr sz="1800"/>
            </a:lvl3pPr>
            <a:lvl4pPr indent="-323850" lvl="3" marL="1828800" algn="l">
              <a:lnSpc>
                <a:spcPct val="90000"/>
              </a:lnSpc>
              <a:spcBef>
                <a:spcPts val="400"/>
              </a:spcBef>
              <a:spcAft>
                <a:spcPts val="0"/>
              </a:spcAft>
              <a:buClr>
                <a:schemeClr val="dk1"/>
              </a:buClr>
              <a:buSzPts val="1500"/>
              <a:buChar char="•"/>
              <a:defRPr sz="1500"/>
            </a:lvl4pPr>
            <a:lvl5pPr indent="-323850" lvl="4" marL="2286000" algn="l">
              <a:lnSpc>
                <a:spcPct val="90000"/>
              </a:lnSpc>
              <a:spcBef>
                <a:spcPts val="400"/>
              </a:spcBef>
              <a:spcAft>
                <a:spcPts val="0"/>
              </a:spcAft>
              <a:buClr>
                <a:schemeClr val="dk1"/>
              </a:buClr>
              <a:buSzPts val="1500"/>
              <a:buChar char="•"/>
              <a:defRPr sz="1500"/>
            </a:lvl5pPr>
            <a:lvl6pPr indent="-323850" lvl="5" marL="2743200" algn="l">
              <a:lnSpc>
                <a:spcPct val="90000"/>
              </a:lnSpc>
              <a:spcBef>
                <a:spcPts val="400"/>
              </a:spcBef>
              <a:spcAft>
                <a:spcPts val="0"/>
              </a:spcAft>
              <a:buClr>
                <a:schemeClr val="dk1"/>
              </a:buClr>
              <a:buSzPts val="1500"/>
              <a:buChar char="•"/>
              <a:defRPr sz="1500"/>
            </a:lvl6pPr>
            <a:lvl7pPr indent="-323850" lvl="6" marL="3200400" algn="l">
              <a:lnSpc>
                <a:spcPct val="90000"/>
              </a:lnSpc>
              <a:spcBef>
                <a:spcPts val="400"/>
              </a:spcBef>
              <a:spcAft>
                <a:spcPts val="0"/>
              </a:spcAft>
              <a:buClr>
                <a:schemeClr val="dk1"/>
              </a:buClr>
              <a:buSzPts val="1500"/>
              <a:buChar char="•"/>
              <a:defRPr sz="1500"/>
            </a:lvl7pPr>
            <a:lvl8pPr indent="-323850" lvl="7" marL="3657600" algn="l">
              <a:lnSpc>
                <a:spcPct val="90000"/>
              </a:lnSpc>
              <a:spcBef>
                <a:spcPts val="400"/>
              </a:spcBef>
              <a:spcAft>
                <a:spcPts val="0"/>
              </a:spcAft>
              <a:buClr>
                <a:schemeClr val="dk1"/>
              </a:buClr>
              <a:buSzPts val="1500"/>
              <a:buChar char="•"/>
              <a:defRPr sz="1500"/>
            </a:lvl8pPr>
            <a:lvl9pPr indent="-323850" lvl="8" marL="4114800" algn="l">
              <a:lnSpc>
                <a:spcPct val="90000"/>
              </a:lnSpc>
              <a:spcBef>
                <a:spcPts val="400"/>
              </a:spcBef>
              <a:spcAft>
                <a:spcPts val="0"/>
              </a:spcAft>
              <a:buClr>
                <a:schemeClr val="dk1"/>
              </a:buClr>
              <a:buSzPts val="1500"/>
              <a:buChar char="•"/>
              <a:defRPr sz="1500"/>
            </a:lvl9pPr>
          </a:lstStyle>
          <a:p/>
        </p:txBody>
      </p:sp>
      <p:sp>
        <p:nvSpPr>
          <p:cNvPr id="102" name="Google Shape;102;p21"/>
          <p:cNvSpPr txBox="1"/>
          <p:nvPr>
            <p:ph idx="2" type="body"/>
          </p:nvPr>
        </p:nvSpPr>
        <p:spPr>
          <a:xfrm>
            <a:off x="629841" y="1543050"/>
            <a:ext cx="2949178" cy="2858691"/>
          </a:xfrm>
          <a:prstGeom prst="rect">
            <a:avLst/>
          </a:prstGeom>
          <a:noFill/>
          <a:ln>
            <a:noFill/>
          </a:ln>
        </p:spPr>
        <p:txBody>
          <a:bodyPr anchorCtr="0" anchor="t" bIns="34275" lIns="68575" spcFirstLastPara="1" rIns="68575" wrap="square" tIns="34275">
            <a:normAutofit/>
          </a:bodyPr>
          <a:lstStyle>
            <a:lvl1pPr indent="-228600" lvl="0" marL="457200" algn="l">
              <a:lnSpc>
                <a:spcPct val="90000"/>
              </a:lnSpc>
              <a:spcBef>
                <a:spcPts val="800"/>
              </a:spcBef>
              <a:spcAft>
                <a:spcPts val="0"/>
              </a:spcAft>
              <a:buClr>
                <a:schemeClr val="dk1"/>
              </a:buClr>
              <a:buSzPts val="1200"/>
              <a:buNone/>
              <a:defRPr sz="1200"/>
            </a:lvl1pPr>
            <a:lvl2pPr indent="-228600" lvl="1" marL="914400" algn="l">
              <a:lnSpc>
                <a:spcPct val="90000"/>
              </a:lnSpc>
              <a:spcBef>
                <a:spcPts val="400"/>
              </a:spcBef>
              <a:spcAft>
                <a:spcPts val="0"/>
              </a:spcAft>
              <a:buClr>
                <a:schemeClr val="dk1"/>
              </a:buClr>
              <a:buSzPts val="1100"/>
              <a:buNone/>
              <a:defRPr sz="1100"/>
            </a:lvl2pPr>
            <a:lvl3pPr indent="-228600" lvl="2" marL="1371600" algn="l">
              <a:lnSpc>
                <a:spcPct val="90000"/>
              </a:lnSpc>
              <a:spcBef>
                <a:spcPts val="400"/>
              </a:spcBef>
              <a:spcAft>
                <a:spcPts val="0"/>
              </a:spcAft>
              <a:buClr>
                <a:schemeClr val="dk1"/>
              </a:buClr>
              <a:buSzPts val="900"/>
              <a:buNone/>
              <a:defRPr sz="900"/>
            </a:lvl3pPr>
            <a:lvl4pPr indent="-228600" lvl="3" marL="1828800" algn="l">
              <a:lnSpc>
                <a:spcPct val="90000"/>
              </a:lnSpc>
              <a:spcBef>
                <a:spcPts val="400"/>
              </a:spcBef>
              <a:spcAft>
                <a:spcPts val="0"/>
              </a:spcAft>
              <a:buClr>
                <a:schemeClr val="dk1"/>
              </a:buClr>
              <a:buSzPts val="800"/>
              <a:buNone/>
              <a:defRPr sz="800"/>
            </a:lvl4pPr>
            <a:lvl5pPr indent="-228600" lvl="4" marL="2286000" algn="l">
              <a:lnSpc>
                <a:spcPct val="90000"/>
              </a:lnSpc>
              <a:spcBef>
                <a:spcPts val="400"/>
              </a:spcBef>
              <a:spcAft>
                <a:spcPts val="0"/>
              </a:spcAft>
              <a:buClr>
                <a:schemeClr val="dk1"/>
              </a:buClr>
              <a:buSzPts val="800"/>
              <a:buNone/>
              <a:defRPr sz="800"/>
            </a:lvl5pPr>
            <a:lvl6pPr indent="-228600" lvl="5" marL="2743200" algn="l">
              <a:lnSpc>
                <a:spcPct val="90000"/>
              </a:lnSpc>
              <a:spcBef>
                <a:spcPts val="400"/>
              </a:spcBef>
              <a:spcAft>
                <a:spcPts val="0"/>
              </a:spcAft>
              <a:buClr>
                <a:schemeClr val="dk1"/>
              </a:buClr>
              <a:buSzPts val="800"/>
              <a:buNone/>
              <a:defRPr sz="800"/>
            </a:lvl6pPr>
            <a:lvl7pPr indent="-228600" lvl="6" marL="3200400" algn="l">
              <a:lnSpc>
                <a:spcPct val="90000"/>
              </a:lnSpc>
              <a:spcBef>
                <a:spcPts val="400"/>
              </a:spcBef>
              <a:spcAft>
                <a:spcPts val="0"/>
              </a:spcAft>
              <a:buClr>
                <a:schemeClr val="dk1"/>
              </a:buClr>
              <a:buSzPts val="800"/>
              <a:buNone/>
              <a:defRPr sz="800"/>
            </a:lvl7pPr>
            <a:lvl8pPr indent="-228600" lvl="7" marL="3657600" algn="l">
              <a:lnSpc>
                <a:spcPct val="90000"/>
              </a:lnSpc>
              <a:spcBef>
                <a:spcPts val="400"/>
              </a:spcBef>
              <a:spcAft>
                <a:spcPts val="0"/>
              </a:spcAft>
              <a:buClr>
                <a:schemeClr val="dk1"/>
              </a:buClr>
              <a:buSzPts val="800"/>
              <a:buNone/>
              <a:defRPr sz="800"/>
            </a:lvl8pPr>
            <a:lvl9pPr indent="-228600" lvl="8" marL="4114800" algn="l">
              <a:lnSpc>
                <a:spcPct val="90000"/>
              </a:lnSpc>
              <a:spcBef>
                <a:spcPts val="400"/>
              </a:spcBef>
              <a:spcAft>
                <a:spcPts val="0"/>
              </a:spcAft>
              <a:buClr>
                <a:schemeClr val="dk1"/>
              </a:buClr>
              <a:buSzPts val="800"/>
              <a:buNone/>
              <a:defRPr sz="800"/>
            </a:lvl9pPr>
          </a:lstStyle>
          <a:p/>
        </p:txBody>
      </p:sp>
      <p:sp>
        <p:nvSpPr>
          <p:cNvPr id="103" name="Google Shape;103;p21"/>
          <p:cNvSpPr txBox="1"/>
          <p:nvPr>
            <p:ph idx="10" type="dt"/>
          </p:nvPr>
        </p:nvSpPr>
        <p:spPr>
          <a:xfrm>
            <a:off x="628650" y="4767263"/>
            <a:ext cx="2057400" cy="273844"/>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104" name="Google Shape;104;p21"/>
          <p:cNvSpPr txBox="1"/>
          <p:nvPr>
            <p:ph idx="11" type="ftr"/>
          </p:nvPr>
        </p:nvSpPr>
        <p:spPr>
          <a:xfrm>
            <a:off x="3028950" y="4767263"/>
            <a:ext cx="3086100" cy="273844"/>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105" name="Google Shape;105;p21"/>
          <p:cNvSpPr txBox="1"/>
          <p:nvPr>
            <p:ph idx="12" type="sldNum"/>
          </p:nvPr>
        </p:nvSpPr>
        <p:spPr>
          <a:xfrm>
            <a:off x="6457950" y="4767263"/>
            <a:ext cx="2057400" cy="273844"/>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106" name="Shape 106"/>
        <p:cNvGrpSpPr/>
        <p:nvPr/>
      </p:nvGrpSpPr>
      <p:grpSpPr>
        <a:xfrm>
          <a:off x="0" y="0"/>
          <a:ext cx="0" cy="0"/>
          <a:chOff x="0" y="0"/>
          <a:chExt cx="0" cy="0"/>
        </a:xfrm>
      </p:grpSpPr>
      <p:sp>
        <p:nvSpPr>
          <p:cNvPr id="107" name="Google Shape;107;p22"/>
          <p:cNvSpPr txBox="1"/>
          <p:nvPr>
            <p:ph type="title"/>
          </p:nvPr>
        </p:nvSpPr>
        <p:spPr>
          <a:xfrm>
            <a:off x="629841" y="342900"/>
            <a:ext cx="2949178" cy="1200150"/>
          </a:xfrm>
          <a:prstGeom prst="rect">
            <a:avLst/>
          </a:prstGeom>
          <a:noFill/>
          <a:ln>
            <a:noFill/>
          </a:ln>
        </p:spPr>
        <p:txBody>
          <a:bodyPr anchorCtr="0" anchor="b" bIns="34275" lIns="68575" spcFirstLastPara="1" rIns="68575" wrap="square" tIns="34275">
            <a:normAutofit/>
          </a:bodyPr>
          <a:lstStyle>
            <a:lvl1pPr lvl="0" algn="l">
              <a:lnSpc>
                <a:spcPct val="90000"/>
              </a:lnSpc>
              <a:spcBef>
                <a:spcPts val="0"/>
              </a:spcBef>
              <a:spcAft>
                <a:spcPts val="0"/>
              </a:spcAft>
              <a:buClr>
                <a:schemeClr val="dk1"/>
              </a:buClr>
              <a:buSzPts val="2400"/>
              <a:buFont typeface="Patrick Hand"/>
              <a:buNone/>
              <a:defRPr sz="24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108" name="Google Shape;108;p22"/>
          <p:cNvSpPr/>
          <p:nvPr>
            <p:ph idx="2" type="pic"/>
          </p:nvPr>
        </p:nvSpPr>
        <p:spPr>
          <a:xfrm>
            <a:off x="3887391" y="740569"/>
            <a:ext cx="4629150" cy="3655219"/>
          </a:xfrm>
          <a:prstGeom prst="rect">
            <a:avLst/>
          </a:prstGeom>
          <a:noFill/>
          <a:ln>
            <a:noFill/>
          </a:ln>
        </p:spPr>
      </p:sp>
      <p:sp>
        <p:nvSpPr>
          <p:cNvPr id="109" name="Google Shape;109;p22"/>
          <p:cNvSpPr txBox="1"/>
          <p:nvPr>
            <p:ph idx="1" type="body"/>
          </p:nvPr>
        </p:nvSpPr>
        <p:spPr>
          <a:xfrm>
            <a:off x="629841" y="1543050"/>
            <a:ext cx="2949178" cy="2858691"/>
          </a:xfrm>
          <a:prstGeom prst="rect">
            <a:avLst/>
          </a:prstGeom>
          <a:noFill/>
          <a:ln>
            <a:noFill/>
          </a:ln>
        </p:spPr>
        <p:txBody>
          <a:bodyPr anchorCtr="0" anchor="t" bIns="34275" lIns="68575" spcFirstLastPara="1" rIns="68575" wrap="square" tIns="34275">
            <a:normAutofit/>
          </a:bodyPr>
          <a:lstStyle>
            <a:lvl1pPr indent="-228600" lvl="0" marL="457200" algn="l">
              <a:lnSpc>
                <a:spcPct val="90000"/>
              </a:lnSpc>
              <a:spcBef>
                <a:spcPts val="800"/>
              </a:spcBef>
              <a:spcAft>
                <a:spcPts val="0"/>
              </a:spcAft>
              <a:buClr>
                <a:schemeClr val="dk1"/>
              </a:buClr>
              <a:buSzPts val="1200"/>
              <a:buNone/>
              <a:defRPr sz="1200"/>
            </a:lvl1pPr>
            <a:lvl2pPr indent="-228600" lvl="1" marL="914400" algn="l">
              <a:lnSpc>
                <a:spcPct val="90000"/>
              </a:lnSpc>
              <a:spcBef>
                <a:spcPts val="400"/>
              </a:spcBef>
              <a:spcAft>
                <a:spcPts val="0"/>
              </a:spcAft>
              <a:buClr>
                <a:schemeClr val="dk1"/>
              </a:buClr>
              <a:buSzPts val="1100"/>
              <a:buNone/>
              <a:defRPr sz="1100"/>
            </a:lvl2pPr>
            <a:lvl3pPr indent="-228600" lvl="2" marL="1371600" algn="l">
              <a:lnSpc>
                <a:spcPct val="90000"/>
              </a:lnSpc>
              <a:spcBef>
                <a:spcPts val="400"/>
              </a:spcBef>
              <a:spcAft>
                <a:spcPts val="0"/>
              </a:spcAft>
              <a:buClr>
                <a:schemeClr val="dk1"/>
              </a:buClr>
              <a:buSzPts val="900"/>
              <a:buNone/>
              <a:defRPr sz="900"/>
            </a:lvl3pPr>
            <a:lvl4pPr indent="-228600" lvl="3" marL="1828800" algn="l">
              <a:lnSpc>
                <a:spcPct val="90000"/>
              </a:lnSpc>
              <a:spcBef>
                <a:spcPts val="400"/>
              </a:spcBef>
              <a:spcAft>
                <a:spcPts val="0"/>
              </a:spcAft>
              <a:buClr>
                <a:schemeClr val="dk1"/>
              </a:buClr>
              <a:buSzPts val="800"/>
              <a:buNone/>
              <a:defRPr sz="800"/>
            </a:lvl4pPr>
            <a:lvl5pPr indent="-228600" lvl="4" marL="2286000" algn="l">
              <a:lnSpc>
                <a:spcPct val="90000"/>
              </a:lnSpc>
              <a:spcBef>
                <a:spcPts val="400"/>
              </a:spcBef>
              <a:spcAft>
                <a:spcPts val="0"/>
              </a:spcAft>
              <a:buClr>
                <a:schemeClr val="dk1"/>
              </a:buClr>
              <a:buSzPts val="800"/>
              <a:buNone/>
              <a:defRPr sz="800"/>
            </a:lvl5pPr>
            <a:lvl6pPr indent="-228600" lvl="5" marL="2743200" algn="l">
              <a:lnSpc>
                <a:spcPct val="90000"/>
              </a:lnSpc>
              <a:spcBef>
                <a:spcPts val="400"/>
              </a:spcBef>
              <a:spcAft>
                <a:spcPts val="0"/>
              </a:spcAft>
              <a:buClr>
                <a:schemeClr val="dk1"/>
              </a:buClr>
              <a:buSzPts val="800"/>
              <a:buNone/>
              <a:defRPr sz="800"/>
            </a:lvl6pPr>
            <a:lvl7pPr indent="-228600" lvl="6" marL="3200400" algn="l">
              <a:lnSpc>
                <a:spcPct val="90000"/>
              </a:lnSpc>
              <a:spcBef>
                <a:spcPts val="400"/>
              </a:spcBef>
              <a:spcAft>
                <a:spcPts val="0"/>
              </a:spcAft>
              <a:buClr>
                <a:schemeClr val="dk1"/>
              </a:buClr>
              <a:buSzPts val="800"/>
              <a:buNone/>
              <a:defRPr sz="800"/>
            </a:lvl7pPr>
            <a:lvl8pPr indent="-228600" lvl="7" marL="3657600" algn="l">
              <a:lnSpc>
                <a:spcPct val="90000"/>
              </a:lnSpc>
              <a:spcBef>
                <a:spcPts val="400"/>
              </a:spcBef>
              <a:spcAft>
                <a:spcPts val="0"/>
              </a:spcAft>
              <a:buClr>
                <a:schemeClr val="dk1"/>
              </a:buClr>
              <a:buSzPts val="800"/>
              <a:buNone/>
              <a:defRPr sz="800"/>
            </a:lvl8pPr>
            <a:lvl9pPr indent="-228600" lvl="8" marL="4114800" algn="l">
              <a:lnSpc>
                <a:spcPct val="90000"/>
              </a:lnSpc>
              <a:spcBef>
                <a:spcPts val="400"/>
              </a:spcBef>
              <a:spcAft>
                <a:spcPts val="0"/>
              </a:spcAft>
              <a:buClr>
                <a:schemeClr val="dk1"/>
              </a:buClr>
              <a:buSzPts val="800"/>
              <a:buNone/>
              <a:defRPr sz="800"/>
            </a:lvl9pPr>
          </a:lstStyle>
          <a:p/>
        </p:txBody>
      </p:sp>
      <p:sp>
        <p:nvSpPr>
          <p:cNvPr id="110" name="Google Shape;110;p22"/>
          <p:cNvSpPr txBox="1"/>
          <p:nvPr>
            <p:ph idx="10" type="dt"/>
          </p:nvPr>
        </p:nvSpPr>
        <p:spPr>
          <a:xfrm>
            <a:off x="628650" y="4767263"/>
            <a:ext cx="2057400" cy="273844"/>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111" name="Google Shape;111;p22"/>
          <p:cNvSpPr txBox="1"/>
          <p:nvPr>
            <p:ph idx="11" type="ftr"/>
          </p:nvPr>
        </p:nvSpPr>
        <p:spPr>
          <a:xfrm>
            <a:off x="3028950" y="4767263"/>
            <a:ext cx="3086100" cy="273844"/>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112" name="Google Shape;112;p22"/>
          <p:cNvSpPr txBox="1"/>
          <p:nvPr>
            <p:ph idx="12" type="sldNum"/>
          </p:nvPr>
        </p:nvSpPr>
        <p:spPr>
          <a:xfrm>
            <a:off x="6457950" y="4767263"/>
            <a:ext cx="2057400" cy="273844"/>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13" name="Shape 113"/>
        <p:cNvGrpSpPr/>
        <p:nvPr/>
      </p:nvGrpSpPr>
      <p:grpSpPr>
        <a:xfrm>
          <a:off x="0" y="0"/>
          <a:ext cx="0" cy="0"/>
          <a:chOff x="0" y="0"/>
          <a:chExt cx="0" cy="0"/>
        </a:xfrm>
      </p:grpSpPr>
      <p:sp>
        <p:nvSpPr>
          <p:cNvPr id="114" name="Google Shape;114;p23"/>
          <p:cNvSpPr txBox="1"/>
          <p:nvPr>
            <p:ph type="title"/>
          </p:nvPr>
        </p:nvSpPr>
        <p:spPr>
          <a:xfrm>
            <a:off x="628650" y="273844"/>
            <a:ext cx="7886700" cy="994172"/>
          </a:xfrm>
          <a:prstGeom prst="rect">
            <a:avLst/>
          </a:prstGeom>
          <a:noFill/>
          <a:ln>
            <a:noFill/>
          </a:ln>
        </p:spPr>
        <p:txBody>
          <a:bodyPr anchorCtr="0" anchor="ctr" bIns="34275" lIns="68575" spcFirstLastPara="1" rIns="68575" wrap="square" tIns="34275">
            <a:norm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115" name="Google Shape;115;p23"/>
          <p:cNvSpPr txBox="1"/>
          <p:nvPr>
            <p:ph idx="1" type="body"/>
          </p:nvPr>
        </p:nvSpPr>
        <p:spPr>
          <a:xfrm rot="5400000">
            <a:off x="2940248" y="-942379"/>
            <a:ext cx="3263504" cy="7886700"/>
          </a:xfrm>
          <a:prstGeom prst="rect">
            <a:avLst/>
          </a:prstGeom>
          <a:noFill/>
          <a:ln>
            <a:noFill/>
          </a:ln>
        </p:spPr>
        <p:txBody>
          <a:bodyPr anchorCtr="0" anchor="t" bIns="34275" lIns="68575" spcFirstLastPara="1" rIns="68575" wrap="square" tIns="34275">
            <a:normAutofit/>
          </a:bodyPr>
          <a:lstStyle>
            <a:lvl1pPr indent="-317500" lvl="0" marL="457200" algn="l">
              <a:lnSpc>
                <a:spcPct val="90000"/>
              </a:lnSpc>
              <a:spcBef>
                <a:spcPts val="800"/>
              </a:spcBef>
              <a:spcAft>
                <a:spcPts val="0"/>
              </a:spcAft>
              <a:buClr>
                <a:schemeClr val="dk1"/>
              </a:buClr>
              <a:buSzPts val="1400"/>
              <a:buChar char="•"/>
              <a:defRPr/>
            </a:lvl1pPr>
            <a:lvl2pPr indent="-317500" lvl="1" marL="914400" algn="l">
              <a:lnSpc>
                <a:spcPct val="90000"/>
              </a:lnSpc>
              <a:spcBef>
                <a:spcPts val="400"/>
              </a:spcBef>
              <a:spcAft>
                <a:spcPts val="0"/>
              </a:spcAft>
              <a:buClr>
                <a:schemeClr val="dk1"/>
              </a:buClr>
              <a:buSzPts val="1400"/>
              <a:buChar char="•"/>
              <a:defRPr/>
            </a:lvl2pPr>
            <a:lvl3pPr indent="-317500" lvl="2" marL="1371600" algn="l">
              <a:lnSpc>
                <a:spcPct val="90000"/>
              </a:lnSpc>
              <a:spcBef>
                <a:spcPts val="400"/>
              </a:spcBef>
              <a:spcAft>
                <a:spcPts val="0"/>
              </a:spcAft>
              <a:buClr>
                <a:schemeClr val="dk1"/>
              </a:buClr>
              <a:buSzPts val="1400"/>
              <a:buChar char="•"/>
              <a:defRPr/>
            </a:lvl3pPr>
            <a:lvl4pPr indent="-317500" lvl="3" marL="1828800" algn="l">
              <a:lnSpc>
                <a:spcPct val="90000"/>
              </a:lnSpc>
              <a:spcBef>
                <a:spcPts val="400"/>
              </a:spcBef>
              <a:spcAft>
                <a:spcPts val="0"/>
              </a:spcAft>
              <a:buClr>
                <a:schemeClr val="dk1"/>
              </a:buClr>
              <a:buSzPts val="1400"/>
              <a:buChar char="•"/>
              <a:defRPr/>
            </a:lvl4pPr>
            <a:lvl5pPr indent="-317500" lvl="4" marL="2286000" algn="l">
              <a:lnSpc>
                <a:spcPct val="90000"/>
              </a:lnSpc>
              <a:spcBef>
                <a:spcPts val="400"/>
              </a:spcBef>
              <a:spcAft>
                <a:spcPts val="0"/>
              </a:spcAft>
              <a:buClr>
                <a:schemeClr val="dk1"/>
              </a:buClr>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116" name="Google Shape;116;p23"/>
          <p:cNvSpPr txBox="1"/>
          <p:nvPr>
            <p:ph idx="10" type="dt"/>
          </p:nvPr>
        </p:nvSpPr>
        <p:spPr>
          <a:xfrm>
            <a:off x="628650" y="4767263"/>
            <a:ext cx="2057400" cy="273844"/>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117" name="Google Shape;117;p23"/>
          <p:cNvSpPr txBox="1"/>
          <p:nvPr>
            <p:ph idx="11" type="ftr"/>
          </p:nvPr>
        </p:nvSpPr>
        <p:spPr>
          <a:xfrm>
            <a:off x="3028950" y="4767263"/>
            <a:ext cx="3086100" cy="273844"/>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118" name="Google Shape;118;p23"/>
          <p:cNvSpPr txBox="1"/>
          <p:nvPr>
            <p:ph idx="12" type="sldNum"/>
          </p:nvPr>
        </p:nvSpPr>
        <p:spPr>
          <a:xfrm>
            <a:off x="6457950" y="4767263"/>
            <a:ext cx="2057400" cy="273844"/>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19" name="Shape 119"/>
        <p:cNvGrpSpPr/>
        <p:nvPr/>
      </p:nvGrpSpPr>
      <p:grpSpPr>
        <a:xfrm>
          <a:off x="0" y="0"/>
          <a:ext cx="0" cy="0"/>
          <a:chOff x="0" y="0"/>
          <a:chExt cx="0" cy="0"/>
        </a:xfrm>
      </p:grpSpPr>
      <p:sp>
        <p:nvSpPr>
          <p:cNvPr id="120" name="Google Shape;120;p24"/>
          <p:cNvSpPr txBox="1"/>
          <p:nvPr>
            <p:ph type="title"/>
          </p:nvPr>
        </p:nvSpPr>
        <p:spPr>
          <a:xfrm rot="5400000">
            <a:off x="5350073" y="1467445"/>
            <a:ext cx="4358879" cy="1971675"/>
          </a:xfrm>
          <a:prstGeom prst="rect">
            <a:avLst/>
          </a:prstGeom>
          <a:noFill/>
          <a:ln>
            <a:noFill/>
          </a:ln>
        </p:spPr>
        <p:txBody>
          <a:bodyPr anchorCtr="0" anchor="ctr" bIns="34275" lIns="68575" spcFirstLastPara="1" rIns="68575" wrap="square" tIns="34275">
            <a:norm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121" name="Google Shape;121;p24"/>
          <p:cNvSpPr txBox="1"/>
          <p:nvPr>
            <p:ph idx="1" type="body"/>
          </p:nvPr>
        </p:nvSpPr>
        <p:spPr>
          <a:xfrm rot="5400000">
            <a:off x="1349573" y="-447080"/>
            <a:ext cx="4358879" cy="5800725"/>
          </a:xfrm>
          <a:prstGeom prst="rect">
            <a:avLst/>
          </a:prstGeom>
          <a:noFill/>
          <a:ln>
            <a:noFill/>
          </a:ln>
        </p:spPr>
        <p:txBody>
          <a:bodyPr anchorCtr="0" anchor="t" bIns="34275" lIns="68575" spcFirstLastPara="1" rIns="68575" wrap="square" tIns="34275">
            <a:normAutofit/>
          </a:bodyPr>
          <a:lstStyle>
            <a:lvl1pPr indent="-317500" lvl="0" marL="457200" algn="l">
              <a:lnSpc>
                <a:spcPct val="90000"/>
              </a:lnSpc>
              <a:spcBef>
                <a:spcPts val="800"/>
              </a:spcBef>
              <a:spcAft>
                <a:spcPts val="0"/>
              </a:spcAft>
              <a:buClr>
                <a:schemeClr val="dk1"/>
              </a:buClr>
              <a:buSzPts val="1400"/>
              <a:buChar char="•"/>
              <a:defRPr/>
            </a:lvl1pPr>
            <a:lvl2pPr indent="-317500" lvl="1" marL="914400" algn="l">
              <a:lnSpc>
                <a:spcPct val="90000"/>
              </a:lnSpc>
              <a:spcBef>
                <a:spcPts val="400"/>
              </a:spcBef>
              <a:spcAft>
                <a:spcPts val="0"/>
              </a:spcAft>
              <a:buClr>
                <a:schemeClr val="dk1"/>
              </a:buClr>
              <a:buSzPts val="1400"/>
              <a:buChar char="•"/>
              <a:defRPr/>
            </a:lvl2pPr>
            <a:lvl3pPr indent="-317500" lvl="2" marL="1371600" algn="l">
              <a:lnSpc>
                <a:spcPct val="90000"/>
              </a:lnSpc>
              <a:spcBef>
                <a:spcPts val="400"/>
              </a:spcBef>
              <a:spcAft>
                <a:spcPts val="0"/>
              </a:spcAft>
              <a:buClr>
                <a:schemeClr val="dk1"/>
              </a:buClr>
              <a:buSzPts val="1400"/>
              <a:buChar char="•"/>
              <a:defRPr/>
            </a:lvl3pPr>
            <a:lvl4pPr indent="-317500" lvl="3" marL="1828800" algn="l">
              <a:lnSpc>
                <a:spcPct val="90000"/>
              </a:lnSpc>
              <a:spcBef>
                <a:spcPts val="400"/>
              </a:spcBef>
              <a:spcAft>
                <a:spcPts val="0"/>
              </a:spcAft>
              <a:buClr>
                <a:schemeClr val="dk1"/>
              </a:buClr>
              <a:buSzPts val="1400"/>
              <a:buChar char="•"/>
              <a:defRPr/>
            </a:lvl4pPr>
            <a:lvl5pPr indent="-317500" lvl="4" marL="2286000" algn="l">
              <a:lnSpc>
                <a:spcPct val="90000"/>
              </a:lnSpc>
              <a:spcBef>
                <a:spcPts val="400"/>
              </a:spcBef>
              <a:spcAft>
                <a:spcPts val="0"/>
              </a:spcAft>
              <a:buClr>
                <a:schemeClr val="dk1"/>
              </a:buClr>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122" name="Google Shape;122;p24"/>
          <p:cNvSpPr txBox="1"/>
          <p:nvPr>
            <p:ph idx="10" type="dt"/>
          </p:nvPr>
        </p:nvSpPr>
        <p:spPr>
          <a:xfrm>
            <a:off x="628650" y="4767263"/>
            <a:ext cx="2057400" cy="273844"/>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123" name="Google Shape;123;p24"/>
          <p:cNvSpPr txBox="1"/>
          <p:nvPr>
            <p:ph idx="11" type="ftr"/>
          </p:nvPr>
        </p:nvSpPr>
        <p:spPr>
          <a:xfrm>
            <a:off x="3028950" y="4767263"/>
            <a:ext cx="3086100" cy="273844"/>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124" name="Google Shape;124;p24"/>
          <p:cNvSpPr txBox="1"/>
          <p:nvPr>
            <p:ph idx="12" type="sldNum"/>
          </p:nvPr>
        </p:nvSpPr>
        <p:spPr>
          <a:xfrm>
            <a:off x="6457950" y="4767263"/>
            <a:ext cx="2057400" cy="273844"/>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11" Type="http://schemas.openxmlformats.org/officeDocument/2006/relationships/slideLayout" Target="../slideLayouts/slideLayout22.xml"/><Relationship Id="rId10" Type="http://schemas.openxmlformats.org/officeDocument/2006/relationships/slideLayout" Target="../slideLayouts/slideLayout21.xml"/><Relationship Id="rId12" Type="http://schemas.openxmlformats.org/officeDocument/2006/relationships/theme" Target="../theme/theme3.xml"/><Relationship Id="rId9" Type="http://schemas.openxmlformats.org/officeDocument/2006/relationships/slideLayout" Target="../slideLayouts/slideLayout20.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0" name="Shape 50"/>
        <p:cNvGrpSpPr/>
        <p:nvPr/>
      </p:nvGrpSpPr>
      <p:grpSpPr>
        <a:xfrm>
          <a:off x="0" y="0"/>
          <a:ext cx="0" cy="0"/>
          <a:chOff x="0" y="0"/>
          <a:chExt cx="0" cy="0"/>
        </a:xfrm>
      </p:grpSpPr>
      <p:sp>
        <p:nvSpPr>
          <p:cNvPr id="51" name="Google Shape;51;p13"/>
          <p:cNvSpPr txBox="1"/>
          <p:nvPr>
            <p:ph type="title"/>
          </p:nvPr>
        </p:nvSpPr>
        <p:spPr>
          <a:xfrm>
            <a:off x="628650" y="273844"/>
            <a:ext cx="7886700" cy="994172"/>
          </a:xfrm>
          <a:prstGeom prst="rect">
            <a:avLst/>
          </a:prstGeom>
          <a:noFill/>
          <a:ln>
            <a:noFill/>
          </a:ln>
        </p:spPr>
        <p:txBody>
          <a:bodyPr anchorCtr="0" anchor="ctr" bIns="34275" lIns="68575" spcFirstLastPara="1" rIns="68575" wrap="square" tIns="34275">
            <a:normAutofit/>
          </a:bodyPr>
          <a:lstStyle>
            <a:lvl1pPr lvl="0" marR="0" rtl="0" algn="l">
              <a:lnSpc>
                <a:spcPct val="90000"/>
              </a:lnSpc>
              <a:spcBef>
                <a:spcPts val="0"/>
              </a:spcBef>
              <a:spcAft>
                <a:spcPts val="0"/>
              </a:spcAft>
              <a:buClr>
                <a:schemeClr val="dk1"/>
              </a:buClr>
              <a:buSzPts val="3300"/>
              <a:buFont typeface="Patrick Hand"/>
              <a:buNone/>
              <a:defRPr b="0" i="0" sz="3300" u="none" cap="none" strike="noStrike">
                <a:solidFill>
                  <a:schemeClr val="dk1"/>
                </a:solidFill>
                <a:latin typeface="Patrick Hand"/>
                <a:ea typeface="Patrick Hand"/>
                <a:cs typeface="Patrick Hand"/>
                <a:sym typeface="Patrick Hand"/>
              </a:defRPr>
            </a:lvl1pPr>
            <a:lvl2pPr lvl="1">
              <a:spcBef>
                <a:spcPts val="0"/>
              </a:spcBef>
              <a:spcAft>
                <a:spcPts val="0"/>
              </a:spcAft>
              <a:buSzPts val="1100"/>
              <a:buNone/>
              <a:defRPr sz="1400"/>
            </a:lvl2pPr>
            <a:lvl3pPr lvl="2">
              <a:spcBef>
                <a:spcPts val="0"/>
              </a:spcBef>
              <a:spcAft>
                <a:spcPts val="0"/>
              </a:spcAft>
              <a:buSzPts val="1100"/>
              <a:buNone/>
              <a:defRPr sz="1400"/>
            </a:lvl3pPr>
            <a:lvl4pPr lvl="3">
              <a:spcBef>
                <a:spcPts val="0"/>
              </a:spcBef>
              <a:spcAft>
                <a:spcPts val="0"/>
              </a:spcAft>
              <a:buSzPts val="1100"/>
              <a:buNone/>
              <a:defRPr sz="1400"/>
            </a:lvl4pPr>
            <a:lvl5pPr lvl="4">
              <a:spcBef>
                <a:spcPts val="0"/>
              </a:spcBef>
              <a:spcAft>
                <a:spcPts val="0"/>
              </a:spcAft>
              <a:buSzPts val="1100"/>
              <a:buNone/>
              <a:defRPr sz="1400"/>
            </a:lvl5pPr>
            <a:lvl6pPr lvl="5">
              <a:spcBef>
                <a:spcPts val="0"/>
              </a:spcBef>
              <a:spcAft>
                <a:spcPts val="0"/>
              </a:spcAft>
              <a:buSzPts val="1100"/>
              <a:buNone/>
              <a:defRPr sz="1400"/>
            </a:lvl6pPr>
            <a:lvl7pPr lvl="6">
              <a:spcBef>
                <a:spcPts val="0"/>
              </a:spcBef>
              <a:spcAft>
                <a:spcPts val="0"/>
              </a:spcAft>
              <a:buSzPts val="1100"/>
              <a:buNone/>
              <a:defRPr sz="1400"/>
            </a:lvl7pPr>
            <a:lvl8pPr lvl="7">
              <a:spcBef>
                <a:spcPts val="0"/>
              </a:spcBef>
              <a:spcAft>
                <a:spcPts val="0"/>
              </a:spcAft>
              <a:buSzPts val="1100"/>
              <a:buNone/>
              <a:defRPr sz="1400"/>
            </a:lvl8pPr>
            <a:lvl9pPr lvl="8">
              <a:spcBef>
                <a:spcPts val="0"/>
              </a:spcBef>
              <a:spcAft>
                <a:spcPts val="0"/>
              </a:spcAft>
              <a:buSzPts val="1100"/>
              <a:buNone/>
              <a:defRPr sz="1400"/>
            </a:lvl9pPr>
          </a:lstStyle>
          <a:p/>
        </p:txBody>
      </p:sp>
      <p:sp>
        <p:nvSpPr>
          <p:cNvPr id="52" name="Google Shape;52;p13"/>
          <p:cNvSpPr txBox="1"/>
          <p:nvPr>
            <p:ph idx="1" type="body"/>
          </p:nvPr>
        </p:nvSpPr>
        <p:spPr>
          <a:xfrm>
            <a:off x="628650" y="1369219"/>
            <a:ext cx="7886700" cy="3263504"/>
          </a:xfrm>
          <a:prstGeom prst="rect">
            <a:avLst/>
          </a:prstGeom>
          <a:noFill/>
          <a:ln>
            <a:noFill/>
          </a:ln>
        </p:spPr>
        <p:txBody>
          <a:bodyPr anchorCtr="0" anchor="t" bIns="34275" lIns="68575" spcFirstLastPara="1" rIns="68575" wrap="square" tIns="34275">
            <a:normAutofit/>
          </a:bodyPr>
          <a:lstStyle>
            <a:lvl1pPr indent="-361950" lvl="0" marL="457200" marR="0" rtl="0" algn="l">
              <a:lnSpc>
                <a:spcPct val="90000"/>
              </a:lnSpc>
              <a:spcBef>
                <a:spcPts val="800"/>
              </a:spcBef>
              <a:spcAft>
                <a:spcPts val="0"/>
              </a:spcAft>
              <a:buClr>
                <a:schemeClr val="dk1"/>
              </a:buClr>
              <a:buSzPts val="2100"/>
              <a:buFont typeface="Arial"/>
              <a:buChar char="•"/>
              <a:defRPr b="0" i="0" sz="2100" u="none" cap="none" strike="noStrike">
                <a:solidFill>
                  <a:schemeClr val="dk1"/>
                </a:solidFill>
                <a:latin typeface="Patrick Hand"/>
                <a:ea typeface="Patrick Hand"/>
                <a:cs typeface="Patrick Hand"/>
                <a:sym typeface="Patrick Hand"/>
              </a:defRPr>
            </a:lvl1pPr>
            <a:lvl2pPr indent="-342900" lvl="1" marL="914400" marR="0" rtl="0" algn="l">
              <a:lnSpc>
                <a:spcPct val="90000"/>
              </a:lnSpc>
              <a:spcBef>
                <a:spcPts val="400"/>
              </a:spcBef>
              <a:spcAft>
                <a:spcPts val="0"/>
              </a:spcAft>
              <a:buClr>
                <a:schemeClr val="dk1"/>
              </a:buClr>
              <a:buSzPts val="1800"/>
              <a:buFont typeface="Arial"/>
              <a:buChar char="•"/>
              <a:defRPr b="0" i="0" sz="1800" u="none" cap="none" strike="noStrike">
                <a:solidFill>
                  <a:schemeClr val="dk1"/>
                </a:solidFill>
                <a:latin typeface="Patrick Hand"/>
                <a:ea typeface="Patrick Hand"/>
                <a:cs typeface="Patrick Hand"/>
                <a:sym typeface="Patrick Hand"/>
              </a:defRPr>
            </a:lvl2pPr>
            <a:lvl3pPr indent="-323850" lvl="2" marL="1371600" marR="0" rtl="0" algn="l">
              <a:lnSpc>
                <a:spcPct val="90000"/>
              </a:lnSpc>
              <a:spcBef>
                <a:spcPts val="400"/>
              </a:spcBef>
              <a:spcAft>
                <a:spcPts val="0"/>
              </a:spcAft>
              <a:buClr>
                <a:schemeClr val="dk1"/>
              </a:buClr>
              <a:buSzPts val="1500"/>
              <a:buFont typeface="Arial"/>
              <a:buChar char="•"/>
              <a:defRPr b="0" i="0" sz="1500" u="none" cap="none" strike="noStrike">
                <a:solidFill>
                  <a:schemeClr val="dk1"/>
                </a:solidFill>
                <a:latin typeface="Patrick Hand"/>
                <a:ea typeface="Patrick Hand"/>
                <a:cs typeface="Patrick Hand"/>
                <a:sym typeface="Patrick Hand"/>
              </a:defRPr>
            </a:lvl3pPr>
            <a:lvl4pPr indent="-317500" lvl="3" marL="18288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Patrick Hand"/>
                <a:ea typeface="Patrick Hand"/>
                <a:cs typeface="Patrick Hand"/>
                <a:sym typeface="Patrick Hand"/>
              </a:defRPr>
            </a:lvl4pPr>
            <a:lvl5pPr indent="-317500" lvl="4" marL="22860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Patrick Hand"/>
                <a:ea typeface="Patrick Hand"/>
                <a:cs typeface="Patrick Hand"/>
                <a:sym typeface="Patrick Hand"/>
              </a:defRPr>
            </a:lvl5pPr>
            <a:lvl6pPr indent="-317500" lvl="5" marL="27432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Calibri"/>
                <a:ea typeface="Calibri"/>
                <a:cs typeface="Calibri"/>
                <a:sym typeface="Calibri"/>
              </a:defRPr>
            </a:lvl6pPr>
            <a:lvl7pPr indent="-317500" lvl="6" marL="32004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Calibri"/>
                <a:ea typeface="Calibri"/>
                <a:cs typeface="Calibri"/>
                <a:sym typeface="Calibri"/>
              </a:defRPr>
            </a:lvl7pPr>
            <a:lvl8pPr indent="-317500" lvl="7" marL="36576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Calibri"/>
                <a:ea typeface="Calibri"/>
                <a:cs typeface="Calibri"/>
                <a:sym typeface="Calibri"/>
              </a:defRPr>
            </a:lvl8pPr>
            <a:lvl9pPr indent="-317500" lvl="8" marL="41148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Calibri"/>
                <a:ea typeface="Calibri"/>
                <a:cs typeface="Calibri"/>
                <a:sym typeface="Calibri"/>
              </a:defRPr>
            </a:lvl9pPr>
          </a:lstStyle>
          <a:p/>
        </p:txBody>
      </p:sp>
      <p:sp>
        <p:nvSpPr>
          <p:cNvPr id="53" name="Google Shape;53;p13"/>
          <p:cNvSpPr txBox="1"/>
          <p:nvPr>
            <p:ph idx="10" type="dt"/>
          </p:nvPr>
        </p:nvSpPr>
        <p:spPr>
          <a:xfrm>
            <a:off x="628650" y="4767263"/>
            <a:ext cx="2057400" cy="273844"/>
          </a:xfrm>
          <a:prstGeom prst="rect">
            <a:avLst/>
          </a:prstGeom>
          <a:noFill/>
          <a:ln>
            <a:noFill/>
          </a:ln>
        </p:spPr>
        <p:txBody>
          <a:bodyPr anchorCtr="0" anchor="ctr" bIns="34275" lIns="68575" spcFirstLastPara="1" rIns="68575" wrap="square" tIns="34275">
            <a:noAutofit/>
          </a:bodyPr>
          <a:lstStyle>
            <a:lvl1pPr lvl="0" marR="0" rtl="0" algn="l">
              <a:spcBef>
                <a:spcPts val="0"/>
              </a:spcBef>
              <a:spcAft>
                <a:spcPts val="0"/>
              </a:spcAft>
              <a:buSzPts val="1100"/>
              <a:buNone/>
              <a:defRPr b="0" i="0" sz="900" u="none" cap="none" strike="noStrike">
                <a:solidFill>
                  <a:srgbClr val="888888"/>
                </a:solidFill>
                <a:latin typeface="Patrick Hand"/>
                <a:ea typeface="Patrick Hand"/>
                <a:cs typeface="Patrick Hand"/>
                <a:sym typeface="Patrick Hand"/>
              </a:defRPr>
            </a:lvl1pPr>
            <a:lvl2pPr lvl="1" marR="0" rtl="0" algn="l">
              <a:spcBef>
                <a:spcPts val="0"/>
              </a:spcBef>
              <a:spcAft>
                <a:spcPts val="0"/>
              </a:spcAft>
              <a:buSzPts val="1100"/>
              <a:buNone/>
              <a:defRPr b="0" i="0" sz="1400" u="none" cap="none" strike="noStrike">
                <a:solidFill>
                  <a:schemeClr val="dk1"/>
                </a:solidFill>
                <a:latin typeface="Calibri"/>
                <a:ea typeface="Calibri"/>
                <a:cs typeface="Calibri"/>
                <a:sym typeface="Calibri"/>
              </a:defRPr>
            </a:lvl2pPr>
            <a:lvl3pPr lvl="2" marR="0" rtl="0" algn="l">
              <a:spcBef>
                <a:spcPts val="0"/>
              </a:spcBef>
              <a:spcAft>
                <a:spcPts val="0"/>
              </a:spcAft>
              <a:buSzPts val="1100"/>
              <a:buNone/>
              <a:defRPr b="0" i="0" sz="1400" u="none" cap="none" strike="noStrike">
                <a:solidFill>
                  <a:schemeClr val="dk1"/>
                </a:solidFill>
                <a:latin typeface="Calibri"/>
                <a:ea typeface="Calibri"/>
                <a:cs typeface="Calibri"/>
                <a:sym typeface="Calibri"/>
              </a:defRPr>
            </a:lvl3pPr>
            <a:lvl4pPr lvl="3" marR="0" rtl="0" algn="l">
              <a:spcBef>
                <a:spcPts val="0"/>
              </a:spcBef>
              <a:spcAft>
                <a:spcPts val="0"/>
              </a:spcAft>
              <a:buSzPts val="1100"/>
              <a:buNone/>
              <a:defRPr b="0" i="0" sz="1400" u="none" cap="none" strike="noStrike">
                <a:solidFill>
                  <a:schemeClr val="dk1"/>
                </a:solidFill>
                <a:latin typeface="Calibri"/>
                <a:ea typeface="Calibri"/>
                <a:cs typeface="Calibri"/>
                <a:sym typeface="Calibri"/>
              </a:defRPr>
            </a:lvl4pPr>
            <a:lvl5pPr lvl="4" marR="0" rtl="0" algn="l">
              <a:spcBef>
                <a:spcPts val="0"/>
              </a:spcBef>
              <a:spcAft>
                <a:spcPts val="0"/>
              </a:spcAft>
              <a:buSzPts val="1100"/>
              <a:buNone/>
              <a:defRPr b="0" i="0" sz="1400" u="none" cap="none" strike="noStrike">
                <a:solidFill>
                  <a:schemeClr val="dk1"/>
                </a:solidFill>
                <a:latin typeface="Calibri"/>
                <a:ea typeface="Calibri"/>
                <a:cs typeface="Calibri"/>
                <a:sym typeface="Calibri"/>
              </a:defRPr>
            </a:lvl5pPr>
            <a:lvl6pPr lvl="5" marR="0" rtl="0" algn="l">
              <a:spcBef>
                <a:spcPts val="0"/>
              </a:spcBef>
              <a:spcAft>
                <a:spcPts val="0"/>
              </a:spcAft>
              <a:buSzPts val="1100"/>
              <a:buNone/>
              <a:defRPr b="0" i="0" sz="1400" u="none" cap="none" strike="noStrike">
                <a:solidFill>
                  <a:schemeClr val="dk1"/>
                </a:solidFill>
                <a:latin typeface="Calibri"/>
                <a:ea typeface="Calibri"/>
                <a:cs typeface="Calibri"/>
                <a:sym typeface="Calibri"/>
              </a:defRPr>
            </a:lvl6pPr>
            <a:lvl7pPr lvl="6" marR="0" rtl="0" algn="l">
              <a:spcBef>
                <a:spcPts val="0"/>
              </a:spcBef>
              <a:spcAft>
                <a:spcPts val="0"/>
              </a:spcAft>
              <a:buSzPts val="1100"/>
              <a:buNone/>
              <a:defRPr b="0" i="0" sz="1400" u="none" cap="none" strike="noStrike">
                <a:solidFill>
                  <a:schemeClr val="dk1"/>
                </a:solidFill>
                <a:latin typeface="Calibri"/>
                <a:ea typeface="Calibri"/>
                <a:cs typeface="Calibri"/>
                <a:sym typeface="Calibri"/>
              </a:defRPr>
            </a:lvl7pPr>
            <a:lvl8pPr lvl="7" marR="0" rtl="0" algn="l">
              <a:spcBef>
                <a:spcPts val="0"/>
              </a:spcBef>
              <a:spcAft>
                <a:spcPts val="0"/>
              </a:spcAft>
              <a:buSzPts val="1100"/>
              <a:buNone/>
              <a:defRPr b="0" i="0" sz="1400" u="none" cap="none" strike="noStrike">
                <a:solidFill>
                  <a:schemeClr val="dk1"/>
                </a:solidFill>
                <a:latin typeface="Calibri"/>
                <a:ea typeface="Calibri"/>
                <a:cs typeface="Calibri"/>
                <a:sym typeface="Calibri"/>
              </a:defRPr>
            </a:lvl8pPr>
            <a:lvl9pPr lvl="8" marR="0" rtl="0" algn="l">
              <a:spcBef>
                <a:spcPts val="0"/>
              </a:spcBef>
              <a:spcAft>
                <a:spcPts val="0"/>
              </a:spcAft>
              <a:buSzPts val="1100"/>
              <a:buNone/>
              <a:defRPr b="0" i="0" sz="1400" u="none" cap="none" strike="noStrike">
                <a:solidFill>
                  <a:schemeClr val="dk1"/>
                </a:solidFill>
                <a:latin typeface="Calibri"/>
                <a:ea typeface="Calibri"/>
                <a:cs typeface="Calibri"/>
                <a:sym typeface="Calibri"/>
              </a:defRPr>
            </a:lvl9pPr>
          </a:lstStyle>
          <a:p/>
        </p:txBody>
      </p:sp>
      <p:sp>
        <p:nvSpPr>
          <p:cNvPr id="54" name="Google Shape;54;p13"/>
          <p:cNvSpPr txBox="1"/>
          <p:nvPr>
            <p:ph idx="11" type="ftr"/>
          </p:nvPr>
        </p:nvSpPr>
        <p:spPr>
          <a:xfrm>
            <a:off x="3028950" y="4767263"/>
            <a:ext cx="3086100" cy="273844"/>
          </a:xfrm>
          <a:prstGeom prst="rect">
            <a:avLst/>
          </a:prstGeom>
          <a:noFill/>
          <a:ln>
            <a:noFill/>
          </a:ln>
        </p:spPr>
        <p:txBody>
          <a:bodyPr anchorCtr="0" anchor="ctr" bIns="34275" lIns="68575" spcFirstLastPara="1" rIns="68575" wrap="square" tIns="34275">
            <a:noAutofit/>
          </a:bodyPr>
          <a:lstStyle>
            <a:lvl1pPr lvl="0" marR="0" rtl="0" algn="ctr">
              <a:spcBef>
                <a:spcPts val="0"/>
              </a:spcBef>
              <a:spcAft>
                <a:spcPts val="0"/>
              </a:spcAft>
              <a:buSzPts val="1100"/>
              <a:buNone/>
              <a:defRPr b="0" i="0" sz="900" u="none" cap="none" strike="noStrike">
                <a:solidFill>
                  <a:srgbClr val="888888"/>
                </a:solidFill>
                <a:latin typeface="Patrick Hand"/>
                <a:ea typeface="Patrick Hand"/>
                <a:cs typeface="Patrick Hand"/>
                <a:sym typeface="Patrick Hand"/>
              </a:defRPr>
            </a:lvl1pPr>
            <a:lvl2pPr lvl="1" marR="0" rtl="0" algn="l">
              <a:spcBef>
                <a:spcPts val="0"/>
              </a:spcBef>
              <a:spcAft>
                <a:spcPts val="0"/>
              </a:spcAft>
              <a:buSzPts val="1100"/>
              <a:buNone/>
              <a:defRPr b="0" i="0" sz="1400" u="none" cap="none" strike="noStrike">
                <a:solidFill>
                  <a:schemeClr val="dk1"/>
                </a:solidFill>
                <a:latin typeface="Calibri"/>
                <a:ea typeface="Calibri"/>
                <a:cs typeface="Calibri"/>
                <a:sym typeface="Calibri"/>
              </a:defRPr>
            </a:lvl2pPr>
            <a:lvl3pPr lvl="2" marR="0" rtl="0" algn="l">
              <a:spcBef>
                <a:spcPts val="0"/>
              </a:spcBef>
              <a:spcAft>
                <a:spcPts val="0"/>
              </a:spcAft>
              <a:buSzPts val="1100"/>
              <a:buNone/>
              <a:defRPr b="0" i="0" sz="1400" u="none" cap="none" strike="noStrike">
                <a:solidFill>
                  <a:schemeClr val="dk1"/>
                </a:solidFill>
                <a:latin typeface="Calibri"/>
                <a:ea typeface="Calibri"/>
                <a:cs typeface="Calibri"/>
                <a:sym typeface="Calibri"/>
              </a:defRPr>
            </a:lvl3pPr>
            <a:lvl4pPr lvl="3" marR="0" rtl="0" algn="l">
              <a:spcBef>
                <a:spcPts val="0"/>
              </a:spcBef>
              <a:spcAft>
                <a:spcPts val="0"/>
              </a:spcAft>
              <a:buSzPts val="1100"/>
              <a:buNone/>
              <a:defRPr b="0" i="0" sz="1400" u="none" cap="none" strike="noStrike">
                <a:solidFill>
                  <a:schemeClr val="dk1"/>
                </a:solidFill>
                <a:latin typeface="Calibri"/>
                <a:ea typeface="Calibri"/>
                <a:cs typeface="Calibri"/>
                <a:sym typeface="Calibri"/>
              </a:defRPr>
            </a:lvl4pPr>
            <a:lvl5pPr lvl="4" marR="0" rtl="0" algn="l">
              <a:spcBef>
                <a:spcPts val="0"/>
              </a:spcBef>
              <a:spcAft>
                <a:spcPts val="0"/>
              </a:spcAft>
              <a:buSzPts val="1100"/>
              <a:buNone/>
              <a:defRPr b="0" i="0" sz="1400" u="none" cap="none" strike="noStrike">
                <a:solidFill>
                  <a:schemeClr val="dk1"/>
                </a:solidFill>
                <a:latin typeface="Calibri"/>
                <a:ea typeface="Calibri"/>
                <a:cs typeface="Calibri"/>
                <a:sym typeface="Calibri"/>
              </a:defRPr>
            </a:lvl5pPr>
            <a:lvl6pPr lvl="5" marR="0" rtl="0" algn="l">
              <a:spcBef>
                <a:spcPts val="0"/>
              </a:spcBef>
              <a:spcAft>
                <a:spcPts val="0"/>
              </a:spcAft>
              <a:buSzPts val="1100"/>
              <a:buNone/>
              <a:defRPr b="0" i="0" sz="1400" u="none" cap="none" strike="noStrike">
                <a:solidFill>
                  <a:schemeClr val="dk1"/>
                </a:solidFill>
                <a:latin typeface="Calibri"/>
                <a:ea typeface="Calibri"/>
                <a:cs typeface="Calibri"/>
                <a:sym typeface="Calibri"/>
              </a:defRPr>
            </a:lvl6pPr>
            <a:lvl7pPr lvl="6" marR="0" rtl="0" algn="l">
              <a:spcBef>
                <a:spcPts val="0"/>
              </a:spcBef>
              <a:spcAft>
                <a:spcPts val="0"/>
              </a:spcAft>
              <a:buSzPts val="1100"/>
              <a:buNone/>
              <a:defRPr b="0" i="0" sz="1400" u="none" cap="none" strike="noStrike">
                <a:solidFill>
                  <a:schemeClr val="dk1"/>
                </a:solidFill>
                <a:latin typeface="Calibri"/>
                <a:ea typeface="Calibri"/>
                <a:cs typeface="Calibri"/>
                <a:sym typeface="Calibri"/>
              </a:defRPr>
            </a:lvl7pPr>
            <a:lvl8pPr lvl="7" marR="0" rtl="0" algn="l">
              <a:spcBef>
                <a:spcPts val="0"/>
              </a:spcBef>
              <a:spcAft>
                <a:spcPts val="0"/>
              </a:spcAft>
              <a:buSzPts val="1100"/>
              <a:buNone/>
              <a:defRPr b="0" i="0" sz="1400" u="none" cap="none" strike="noStrike">
                <a:solidFill>
                  <a:schemeClr val="dk1"/>
                </a:solidFill>
                <a:latin typeface="Calibri"/>
                <a:ea typeface="Calibri"/>
                <a:cs typeface="Calibri"/>
                <a:sym typeface="Calibri"/>
              </a:defRPr>
            </a:lvl8pPr>
            <a:lvl9pPr lvl="8" marR="0" rtl="0" algn="l">
              <a:spcBef>
                <a:spcPts val="0"/>
              </a:spcBef>
              <a:spcAft>
                <a:spcPts val="0"/>
              </a:spcAft>
              <a:buSzPts val="1100"/>
              <a:buNone/>
              <a:defRPr b="0" i="0" sz="1400" u="none" cap="none" strike="noStrike">
                <a:solidFill>
                  <a:schemeClr val="dk1"/>
                </a:solidFill>
                <a:latin typeface="Calibri"/>
                <a:ea typeface="Calibri"/>
                <a:cs typeface="Calibri"/>
                <a:sym typeface="Calibri"/>
              </a:defRPr>
            </a:lvl9pPr>
          </a:lstStyle>
          <a:p/>
        </p:txBody>
      </p:sp>
      <p:sp>
        <p:nvSpPr>
          <p:cNvPr id="55" name="Google Shape;55;p13"/>
          <p:cNvSpPr txBox="1"/>
          <p:nvPr>
            <p:ph idx="12" type="sldNum"/>
          </p:nvPr>
        </p:nvSpPr>
        <p:spPr>
          <a:xfrm>
            <a:off x="6457950" y="4767263"/>
            <a:ext cx="2057400" cy="273844"/>
          </a:xfrm>
          <a:prstGeom prst="rect">
            <a:avLst/>
          </a:prstGeom>
          <a:noFill/>
          <a:ln>
            <a:noFill/>
          </a:ln>
        </p:spPr>
        <p:txBody>
          <a:bodyPr anchorCtr="0" anchor="ctr" bIns="34275" lIns="68575" spcFirstLastPara="1" rIns="68575" wrap="square" tIns="34275">
            <a:noAutofit/>
          </a:bodyPr>
          <a:lstStyle>
            <a:lvl1pPr indent="0" lvl="0" marL="0" marR="0" rtl="0" algn="r">
              <a:spcBef>
                <a:spcPts val="0"/>
              </a:spcBef>
              <a:buNone/>
              <a:defRPr b="0" i="0" sz="900" u="none" cap="none" strike="noStrike">
                <a:solidFill>
                  <a:srgbClr val="888888"/>
                </a:solidFill>
                <a:latin typeface="Patrick Hand"/>
                <a:ea typeface="Patrick Hand"/>
                <a:cs typeface="Patrick Hand"/>
                <a:sym typeface="Patrick Hand"/>
              </a:defRPr>
            </a:lvl1pPr>
            <a:lvl2pPr indent="0" lvl="1" marL="0" marR="0" rtl="0" algn="r">
              <a:spcBef>
                <a:spcPts val="0"/>
              </a:spcBef>
              <a:buNone/>
              <a:defRPr b="0" i="0" sz="900" u="none" cap="none" strike="noStrike">
                <a:solidFill>
                  <a:srgbClr val="888888"/>
                </a:solidFill>
                <a:latin typeface="Patrick Hand"/>
                <a:ea typeface="Patrick Hand"/>
                <a:cs typeface="Patrick Hand"/>
                <a:sym typeface="Patrick Hand"/>
              </a:defRPr>
            </a:lvl2pPr>
            <a:lvl3pPr indent="0" lvl="2" marL="0" marR="0" rtl="0" algn="r">
              <a:spcBef>
                <a:spcPts val="0"/>
              </a:spcBef>
              <a:buNone/>
              <a:defRPr b="0" i="0" sz="900" u="none" cap="none" strike="noStrike">
                <a:solidFill>
                  <a:srgbClr val="888888"/>
                </a:solidFill>
                <a:latin typeface="Patrick Hand"/>
                <a:ea typeface="Patrick Hand"/>
                <a:cs typeface="Patrick Hand"/>
                <a:sym typeface="Patrick Hand"/>
              </a:defRPr>
            </a:lvl3pPr>
            <a:lvl4pPr indent="0" lvl="3" marL="0" marR="0" rtl="0" algn="r">
              <a:spcBef>
                <a:spcPts val="0"/>
              </a:spcBef>
              <a:buNone/>
              <a:defRPr b="0" i="0" sz="900" u="none" cap="none" strike="noStrike">
                <a:solidFill>
                  <a:srgbClr val="888888"/>
                </a:solidFill>
                <a:latin typeface="Patrick Hand"/>
                <a:ea typeface="Patrick Hand"/>
                <a:cs typeface="Patrick Hand"/>
                <a:sym typeface="Patrick Hand"/>
              </a:defRPr>
            </a:lvl4pPr>
            <a:lvl5pPr indent="0" lvl="4" marL="0" marR="0" rtl="0" algn="r">
              <a:spcBef>
                <a:spcPts val="0"/>
              </a:spcBef>
              <a:buNone/>
              <a:defRPr b="0" i="0" sz="900" u="none" cap="none" strike="noStrike">
                <a:solidFill>
                  <a:srgbClr val="888888"/>
                </a:solidFill>
                <a:latin typeface="Patrick Hand"/>
                <a:ea typeface="Patrick Hand"/>
                <a:cs typeface="Patrick Hand"/>
                <a:sym typeface="Patrick Hand"/>
              </a:defRPr>
            </a:lvl5pPr>
            <a:lvl6pPr indent="0" lvl="5" marL="0" marR="0" rtl="0" algn="r">
              <a:spcBef>
                <a:spcPts val="0"/>
              </a:spcBef>
              <a:buNone/>
              <a:defRPr b="0" i="0" sz="900" u="none" cap="none" strike="noStrike">
                <a:solidFill>
                  <a:srgbClr val="888888"/>
                </a:solidFill>
                <a:latin typeface="Patrick Hand"/>
                <a:ea typeface="Patrick Hand"/>
                <a:cs typeface="Patrick Hand"/>
                <a:sym typeface="Patrick Hand"/>
              </a:defRPr>
            </a:lvl6pPr>
            <a:lvl7pPr indent="0" lvl="6" marL="0" marR="0" rtl="0" algn="r">
              <a:spcBef>
                <a:spcPts val="0"/>
              </a:spcBef>
              <a:buNone/>
              <a:defRPr b="0" i="0" sz="900" u="none" cap="none" strike="noStrike">
                <a:solidFill>
                  <a:srgbClr val="888888"/>
                </a:solidFill>
                <a:latin typeface="Patrick Hand"/>
                <a:ea typeface="Patrick Hand"/>
                <a:cs typeface="Patrick Hand"/>
                <a:sym typeface="Patrick Hand"/>
              </a:defRPr>
            </a:lvl7pPr>
            <a:lvl8pPr indent="0" lvl="7" marL="0" marR="0" rtl="0" algn="r">
              <a:spcBef>
                <a:spcPts val="0"/>
              </a:spcBef>
              <a:buNone/>
              <a:defRPr b="0" i="0" sz="900" u="none" cap="none" strike="noStrike">
                <a:solidFill>
                  <a:srgbClr val="888888"/>
                </a:solidFill>
                <a:latin typeface="Patrick Hand"/>
                <a:ea typeface="Patrick Hand"/>
                <a:cs typeface="Patrick Hand"/>
                <a:sym typeface="Patrick Hand"/>
              </a:defRPr>
            </a:lvl8pPr>
            <a:lvl9pPr indent="0" lvl="8" marL="0" marR="0" rtl="0" algn="r">
              <a:spcBef>
                <a:spcPts val="0"/>
              </a:spcBef>
              <a:buNone/>
              <a:defRPr b="0" i="0" sz="900" u="none" cap="none" strike="noStrike">
                <a:solidFill>
                  <a:srgbClr val="888888"/>
                </a:solidFill>
                <a:latin typeface="Patrick Hand"/>
                <a:ea typeface="Patrick Hand"/>
                <a:cs typeface="Patrick Hand"/>
                <a:sym typeface="Patrick Hand"/>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7.xml"/><Relationship Id="rId3" Type="http://schemas.openxmlformats.org/officeDocument/2006/relationships/image" Target="../media/image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8.xml"/><Relationship Id="rId3" Type="http://schemas.openxmlformats.org/officeDocument/2006/relationships/image" Target="../media/image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3.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8" name="Shape 128"/>
        <p:cNvGrpSpPr/>
        <p:nvPr/>
      </p:nvGrpSpPr>
      <p:grpSpPr>
        <a:xfrm>
          <a:off x="0" y="0"/>
          <a:ext cx="0" cy="0"/>
          <a:chOff x="0" y="0"/>
          <a:chExt cx="0" cy="0"/>
        </a:xfrm>
      </p:grpSpPr>
      <p:sp>
        <p:nvSpPr>
          <p:cNvPr id="129" name="Google Shape;129;p25"/>
          <p:cNvSpPr txBox="1"/>
          <p:nvPr>
            <p:ph type="ctrTitle"/>
          </p:nvPr>
        </p:nvSpPr>
        <p:spPr>
          <a:xfrm>
            <a:off x="1143000" y="841772"/>
            <a:ext cx="6858000" cy="1790700"/>
          </a:xfrm>
          <a:prstGeom prst="rect">
            <a:avLst/>
          </a:prstGeom>
          <a:noFill/>
          <a:ln>
            <a:noFill/>
          </a:ln>
        </p:spPr>
        <p:txBody>
          <a:bodyPr anchorCtr="0" anchor="b" bIns="34275" lIns="68575" spcFirstLastPara="1" rIns="68575" wrap="square" tIns="34275">
            <a:normAutofit/>
          </a:bodyPr>
          <a:lstStyle/>
          <a:p>
            <a:pPr indent="0" lvl="0" marL="0" rtl="0" algn="ctr">
              <a:lnSpc>
                <a:spcPct val="90000"/>
              </a:lnSpc>
              <a:spcBef>
                <a:spcPts val="0"/>
              </a:spcBef>
              <a:spcAft>
                <a:spcPts val="0"/>
              </a:spcAft>
              <a:buClr>
                <a:schemeClr val="dk1"/>
              </a:buClr>
              <a:buSzPts val="4500"/>
              <a:buFont typeface="Patrick Hand"/>
              <a:buNone/>
            </a:pPr>
            <a:r>
              <a:rPr lang="en-GB"/>
              <a:t>Cowbridge Litter Pick</a:t>
            </a:r>
            <a:endParaRPr/>
          </a:p>
        </p:txBody>
      </p:sp>
      <p:sp>
        <p:nvSpPr>
          <p:cNvPr id="130" name="Google Shape;130;p25"/>
          <p:cNvSpPr txBox="1"/>
          <p:nvPr>
            <p:ph idx="1" type="subTitle"/>
          </p:nvPr>
        </p:nvSpPr>
        <p:spPr>
          <a:xfrm>
            <a:off x="1143000" y="2701528"/>
            <a:ext cx="6858000" cy="1241821"/>
          </a:xfrm>
          <a:prstGeom prst="rect">
            <a:avLst/>
          </a:prstGeom>
          <a:noFill/>
          <a:ln>
            <a:noFill/>
          </a:ln>
        </p:spPr>
        <p:txBody>
          <a:bodyPr anchorCtr="0" anchor="t" bIns="34275" lIns="68575" spcFirstLastPara="1" rIns="68575" wrap="square" tIns="34275">
            <a:normAutofit/>
          </a:bodyPr>
          <a:lstStyle/>
          <a:p>
            <a:pPr indent="0" lvl="0" marL="0" rtl="0" algn="ctr">
              <a:lnSpc>
                <a:spcPct val="90000"/>
              </a:lnSpc>
              <a:spcBef>
                <a:spcPts val="0"/>
              </a:spcBef>
              <a:spcAft>
                <a:spcPts val="0"/>
              </a:spcAft>
              <a:buClr>
                <a:schemeClr val="dk1"/>
              </a:buClr>
              <a:buSzPts val="1800"/>
              <a:buNone/>
            </a:pPr>
            <a:r>
              <a:rPr lang="en-GB"/>
              <a:t>Information Presentation</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4" name="Shape 134"/>
        <p:cNvGrpSpPr/>
        <p:nvPr/>
      </p:nvGrpSpPr>
      <p:grpSpPr>
        <a:xfrm>
          <a:off x="0" y="0"/>
          <a:ext cx="0" cy="0"/>
          <a:chOff x="0" y="0"/>
          <a:chExt cx="0" cy="0"/>
        </a:xfrm>
      </p:grpSpPr>
      <p:sp>
        <p:nvSpPr>
          <p:cNvPr id="135" name="Google Shape;135;p26"/>
          <p:cNvSpPr txBox="1"/>
          <p:nvPr>
            <p:ph type="title"/>
          </p:nvPr>
        </p:nvSpPr>
        <p:spPr>
          <a:xfrm>
            <a:off x="628650" y="273844"/>
            <a:ext cx="7886700" cy="994172"/>
          </a:xfrm>
          <a:prstGeom prst="rect">
            <a:avLst/>
          </a:prstGeom>
          <a:noFill/>
          <a:ln>
            <a:noFill/>
          </a:ln>
        </p:spPr>
        <p:txBody>
          <a:bodyPr anchorCtr="0" anchor="ctr" bIns="34275" lIns="68575" spcFirstLastPara="1" rIns="68575" wrap="square" tIns="34275">
            <a:normAutofit/>
          </a:bodyPr>
          <a:lstStyle/>
          <a:p>
            <a:pPr indent="0" lvl="0" marL="0" rtl="0" algn="ctr">
              <a:lnSpc>
                <a:spcPct val="90000"/>
              </a:lnSpc>
              <a:spcBef>
                <a:spcPts val="0"/>
              </a:spcBef>
              <a:spcAft>
                <a:spcPts val="0"/>
              </a:spcAft>
              <a:buClr>
                <a:schemeClr val="dk1"/>
              </a:buClr>
              <a:buSzPts val="3300"/>
              <a:buFont typeface="Patrick Hand"/>
              <a:buNone/>
            </a:pPr>
            <a:r>
              <a:rPr b="1" lang="en-GB"/>
              <a:t>🌍 Keeping the Vale Beautiful: Why We Say NO to Litter!</a:t>
            </a:r>
            <a:endParaRPr/>
          </a:p>
        </p:txBody>
      </p:sp>
      <p:sp>
        <p:nvSpPr>
          <p:cNvPr id="136" name="Google Shape;136;p26"/>
          <p:cNvSpPr txBox="1"/>
          <p:nvPr>
            <p:ph idx="1" type="body"/>
          </p:nvPr>
        </p:nvSpPr>
        <p:spPr>
          <a:xfrm>
            <a:off x="628650" y="1369219"/>
            <a:ext cx="7886700" cy="3263504"/>
          </a:xfrm>
          <a:prstGeom prst="rect">
            <a:avLst/>
          </a:prstGeom>
          <a:noFill/>
          <a:ln>
            <a:noFill/>
          </a:ln>
        </p:spPr>
        <p:txBody>
          <a:bodyPr anchorCtr="0" anchor="t" bIns="34275" lIns="68575" spcFirstLastPara="1" rIns="68575" wrap="square" tIns="34275">
            <a:normAutofit/>
          </a:bodyPr>
          <a:lstStyle/>
          <a:p>
            <a:pPr indent="-171450" lvl="0" marL="177800" rtl="0" algn="l">
              <a:lnSpc>
                <a:spcPct val="90000"/>
              </a:lnSpc>
              <a:spcBef>
                <a:spcPts val="0"/>
              </a:spcBef>
              <a:spcAft>
                <a:spcPts val="0"/>
              </a:spcAft>
              <a:buClr>
                <a:schemeClr val="dk1"/>
              </a:buClr>
              <a:buSzPts val="2100"/>
              <a:buChar char="•"/>
            </a:pPr>
            <a:r>
              <a:rPr lang="en-GB"/>
              <a:t>From the beautiful beaches of Barry, Penarth, and Sully to the historic streets of Cowbridge and Llantwit Major, the Vale of Glamorgan is an amazing place to live and go to school. But litter is putting our beautiful home at risk.</a:t>
            </a:r>
            <a:endParaRPr/>
          </a:p>
          <a:p>
            <a:pPr indent="0" lvl="0" marL="0" rtl="0" algn="l">
              <a:lnSpc>
                <a:spcPct val="90000"/>
              </a:lnSpc>
              <a:spcBef>
                <a:spcPts val="800"/>
              </a:spcBef>
              <a:spcAft>
                <a:spcPts val="0"/>
              </a:spcAft>
              <a:buClr>
                <a:schemeClr val="dk1"/>
              </a:buClr>
              <a:buSzPts val="2100"/>
              <a:buNone/>
            </a:pPr>
            <a:r>
              <a:t/>
            </a:r>
            <a:endParaRPr/>
          </a:p>
          <a:p>
            <a:pPr indent="-171450" lvl="0" marL="177800" rtl="0" algn="l">
              <a:lnSpc>
                <a:spcPct val="90000"/>
              </a:lnSpc>
              <a:spcBef>
                <a:spcPts val="800"/>
              </a:spcBef>
              <a:spcAft>
                <a:spcPts val="0"/>
              </a:spcAft>
              <a:buClr>
                <a:schemeClr val="dk1"/>
              </a:buClr>
              <a:buSzPts val="2100"/>
              <a:buChar char="•"/>
            </a:pPr>
            <a:r>
              <a:rPr lang="en-GB"/>
              <a:t>Here is exactly why dropping litter is a big problem—and how our school can make a massive difference.</a:t>
            </a:r>
            <a:endParaRPr/>
          </a:p>
          <a:p>
            <a:pPr indent="-38100" lvl="0" marL="177800" rtl="0" algn="l">
              <a:lnSpc>
                <a:spcPct val="90000"/>
              </a:lnSpc>
              <a:spcBef>
                <a:spcPts val="800"/>
              </a:spcBef>
              <a:spcAft>
                <a:spcPts val="0"/>
              </a:spcAft>
              <a:buClr>
                <a:schemeClr val="dk1"/>
              </a:buClr>
              <a:buSzPts val="2100"/>
              <a:buNone/>
            </a:pPr>
            <a:r>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sp>
        <p:nvSpPr>
          <p:cNvPr id="141" name="Google Shape;141;p27"/>
          <p:cNvSpPr txBox="1"/>
          <p:nvPr>
            <p:ph type="title"/>
          </p:nvPr>
        </p:nvSpPr>
        <p:spPr>
          <a:xfrm>
            <a:off x="0" y="0"/>
            <a:ext cx="7886700" cy="994172"/>
          </a:xfrm>
          <a:prstGeom prst="rect">
            <a:avLst/>
          </a:prstGeom>
          <a:noFill/>
          <a:ln>
            <a:noFill/>
          </a:ln>
        </p:spPr>
        <p:txBody>
          <a:bodyPr anchorCtr="0" anchor="ctr" bIns="34275" lIns="68575" spcFirstLastPara="1" rIns="68575" wrap="square" tIns="34275">
            <a:normAutofit/>
          </a:bodyPr>
          <a:lstStyle/>
          <a:p>
            <a:pPr indent="0" lvl="0" marL="0" rtl="0" algn="l">
              <a:lnSpc>
                <a:spcPct val="90000"/>
              </a:lnSpc>
              <a:spcBef>
                <a:spcPts val="0"/>
              </a:spcBef>
              <a:spcAft>
                <a:spcPts val="0"/>
              </a:spcAft>
              <a:buClr>
                <a:schemeClr val="dk1"/>
              </a:buClr>
              <a:buSzPts val="3300"/>
              <a:buFont typeface="Patrick Hand"/>
              <a:buNone/>
            </a:pPr>
            <a:r>
              <a:rPr lang="en-GB"/>
              <a:t>🐿️ The Danger to Our Local Wildlife</a:t>
            </a:r>
            <a:endParaRPr/>
          </a:p>
        </p:txBody>
      </p:sp>
      <p:sp>
        <p:nvSpPr>
          <p:cNvPr id="142" name="Google Shape;142;p27"/>
          <p:cNvSpPr txBox="1"/>
          <p:nvPr>
            <p:ph idx="1" type="body"/>
          </p:nvPr>
        </p:nvSpPr>
        <p:spPr>
          <a:xfrm>
            <a:off x="0" y="994173"/>
            <a:ext cx="9143999" cy="4149327"/>
          </a:xfrm>
          <a:prstGeom prst="rect">
            <a:avLst/>
          </a:prstGeom>
          <a:noFill/>
          <a:ln>
            <a:noFill/>
          </a:ln>
        </p:spPr>
        <p:txBody>
          <a:bodyPr anchorCtr="0" anchor="t" bIns="34275" lIns="68575" spcFirstLastPara="1" rIns="68575" wrap="square" tIns="34275">
            <a:normAutofit fontScale="92500" lnSpcReduction="20000"/>
          </a:bodyPr>
          <a:lstStyle/>
          <a:p>
            <a:pPr indent="0" lvl="0" marL="0" rtl="0" algn="l">
              <a:lnSpc>
                <a:spcPct val="90000"/>
              </a:lnSpc>
              <a:spcBef>
                <a:spcPts val="0"/>
              </a:spcBef>
              <a:spcAft>
                <a:spcPts val="0"/>
              </a:spcAft>
              <a:buClr>
                <a:schemeClr val="dk1"/>
              </a:buClr>
              <a:buSzPct val="100000"/>
              <a:buNone/>
            </a:pPr>
            <a:r>
              <a:rPr lang="en-GB"/>
              <a:t>When we </a:t>
            </a:r>
            <a:r>
              <a:rPr lang="en-GB">
                <a:highlight>
                  <a:srgbClr val="FFFF00"/>
                </a:highlight>
              </a:rPr>
              <a:t>drop </a:t>
            </a:r>
            <a:r>
              <a:rPr lang="en-GB"/>
              <a:t>a crisp packet, a plastic bottle, or a sweet wrapper, it doesn’t just sit there. It becomes a </a:t>
            </a:r>
            <a:r>
              <a:rPr lang="en-GB">
                <a:highlight>
                  <a:srgbClr val="FFFF00"/>
                </a:highlight>
              </a:rPr>
              <a:t>deadly hazard for the animals </a:t>
            </a:r>
            <a:r>
              <a:rPr lang="en-GB"/>
              <a:t>we share the Vale with—from hedgehogs and garden birds to marine life on our coastline.  </a:t>
            </a:r>
            <a:endParaRPr/>
          </a:p>
          <a:p>
            <a:pPr indent="0" lvl="0" marL="0" rtl="0" algn="l">
              <a:lnSpc>
                <a:spcPct val="90000"/>
              </a:lnSpc>
              <a:spcBef>
                <a:spcPts val="800"/>
              </a:spcBef>
              <a:spcAft>
                <a:spcPts val="0"/>
              </a:spcAft>
              <a:buClr>
                <a:schemeClr val="dk1"/>
              </a:buClr>
              <a:buSzPct val="100000"/>
              <a:buNone/>
            </a:pPr>
            <a:r>
              <a:t/>
            </a:r>
            <a:endParaRPr/>
          </a:p>
          <a:p>
            <a:pPr indent="-174149" lvl="0" marL="177800" rtl="0" algn="l">
              <a:lnSpc>
                <a:spcPct val="90000"/>
              </a:lnSpc>
              <a:spcBef>
                <a:spcPts val="800"/>
              </a:spcBef>
              <a:spcAft>
                <a:spcPts val="0"/>
              </a:spcAft>
              <a:buClr>
                <a:schemeClr val="dk1"/>
              </a:buClr>
              <a:buSzPct val="100000"/>
              <a:buChar char="•"/>
            </a:pPr>
            <a:r>
              <a:rPr lang="en-GB">
                <a:highlight>
                  <a:srgbClr val="FFFF00"/>
                </a:highlight>
              </a:rPr>
              <a:t>Trapped and Tangled: </a:t>
            </a:r>
            <a:r>
              <a:rPr lang="en-GB"/>
              <a:t>Small mammals like mice and voles crawl inside </a:t>
            </a:r>
            <a:r>
              <a:rPr lang="en-GB">
                <a:highlight>
                  <a:srgbClr val="FFFF00"/>
                </a:highlight>
              </a:rPr>
              <a:t>discarded</a:t>
            </a:r>
            <a:r>
              <a:rPr lang="en-GB"/>
              <a:t> drink cans or bottles looking for food, </a:t>
            </a:r>
            <a:r>
              <a:rPr lang="en-GB">
                <a:highlight>
                  <a:srgbClr val="FFFF00"/>
                </a:highlight>
              </a:rPr>
              <a:t>get stuck, and cannot get out</a:t>
            </a:r>
            <a:r>
              <a:rPr lang="en-GB"/>
              <a:t>. Rubber bands and plastic rings can get tangled around birds, </a:t>
            </a:r>
            <a:r>
              <a:rPr lang="en-GB">
                <a:highlight>
                  <a:srgbClr val="FFFF00"/>
                </a:highlight>
              </a:rPr>
              <a:t>preventing them from flying or growing properly</a:t>
            </a:r>
            <a:r>
              <a:rPr lang="en-GB"/>
              <a:t>.</a:t>
            </a:r>
            <a:endParaRPr/>
          </a:p>
          <a:p>
            <a:pPr indent="0" lvl="0" marL="0" rtl="0" algn="l">
              <a:lnSpc>
                <a:spcPct val="90000"/>
              </a:lnSpc>
              <a:spcBef>
                <a:spcPts val="800"/>
              </a:spcBef>
              <a:spcAft>
                <a:spcPts val="0"/>
              </a:spcAft>
              <a:buClr>
                <a:schemeClr val="dk1"/>
              </a:buClr>
              <a:buSzPct val="100000"/>
              <a:buNone/>
            </a:pPr>
            <a:r>
              <a:t/>
            </a:r>
            <a:endParaRPr/>
          </a:p>
          <a:p>
            <a:pPr indent="-174149" lvl="0" marL="177800" rtl="0" algn="l">
              <a:lnSpc>
                <a:spcPct val="90000"/>
              </a:lnSpc>
              <a:spcBef>
                <a:spcPts val="800"/>
              </a:spcBef>
              <a:spcAft>
                <a:spcPts val="0"/>
              </a:spcAft>
              <a:buClr>
                <a:schemeClr val="dk1"/>
              </a:buClr>
              <a:buSzPct val="100000"/>
              <a:buChar char="•"/>
            </a:pPr>
            <a:r>
              <a:rPr lang="en-GB">
                <a:highlight>
                  <a:srgbClr val="FFFF00"/>
                </a:highlight>
              </a:rPr>
              <a:t>Mistaken for Food: </a:t>
            </a:r>
            <a:r>
              <a:rPr lang="en-GB"/>
              <a:t>Animals </a:t>
            </a:r>
            <a:r>
              <a:rPr lang="en-GB">
                <a:highlight>
                  <a:srgbClr val="FFFF00"/>
                </a:highlight>
              </a:rPr>
              <a:t>cannot tell the difference </a:t>
            </a:r>
            <a:r>
              <a:rPr lang="en-GB"/>
              <a:t>between plastic and a snack. Sea birds on our beaches often </a:t>
            </a:r>
            <a:r>
              <a:rPr lang="en-GB">
                <a:highlight>
                  <a:srgbClr val="FFFF00"/>
                </a:highlight>
              </a:rPr>
              <a:t>swallow bits of plastic</a:t>
            </a:r>
            <a:r>
              <a:rPr lang="en-GB"/>
              <a:t>, which fills their stomachs and stops them from eating real food.</a:t>
            </a:r>
            <a:endParaRPr/>
          </a:p>
          <a:p>
            <a:pPr indent="-50800" lvl="0" marL="177800" rtl="0" algn="l">
              <a:lnSpc>
                <a:spcPct val="90000"/>
              </a:lnSpc>
              <a:spcBef>
                <a:spcPts val="800"/>
              </a:spcBef>
              <a:spcAft>
                <a:spcPts val="0"/>
              </a:spcAft>
              <a:buClr>
                <a:schemeClr val="dk1"/>
              </a:buClr>
              <a:buSzPct val="100000"/>
              <a:buNone/>
            </a:pPr>
            <a:r>
              <a:t/>
            </a:r>
            <a:endParaRPr/>
          </a:p>
          <a:p>
            <a:pPr indent="-174149" lvl="0" marL="177800" rtl="0" algn="l">
              <a:lnSpc>
                <a:spcPct val="90000"/>
              </a:lnSpc>
              <a:spcBef>
                <a:spcPts val="800"/>
              </a:spcBef>
              <a:spcAft>
                <a:spcPts val="0"/>
              </a:spcAft>
              <a:buClr>
                <a:schemeClr val="dk1"/>
              </a:buClr>
              <a:buSzPct val="100000"/>
              <a:buChar char="•"/>
            </a:pPr>
            <a:r>
              <a:rPr lang="en-GB">
                <a:highlight>
                  <a:srgbClr val="FFFF00"/>
                </a:highlight>
              </a:rPr>
              <a:t>From Streets to the Sea: </a:t>
            </a:r>
            <a:r>
              <a:rPr lang="en-GB"/>
              <a:t>Litter dropped right here on our school yard or local streets gets </a:t>
            </a:r>
            <a:r>
              <a:rPr lang="en-GB">
                <a:highlight>
                  <a:srgbClr val="FFFF00"/>
                </a:highlight>
              </a:rPr>
              <a:t>blown into drains and streams</a:t>
            </a:r>
            <a:r>
              <a:rPr lang="en-GB"/>
              <a:t>. These flow </a:t>
            </a:r>
            <a:r>
              <a:rPr lang="en-GB">
                <a:highlight>
                  <a:srgbClr val="FFFF00"/>
                </a:highlight>
              </a:rPr>
              <a:t>directly </a:t>
            </a:r>
            <a:r>
              <a:rPr lang="en-GB"/>
              <a:t>into the Bristol Channel, </a:t>
            </a:r>
            <a:r>
              <a:rPr lang="en-GB">
                <a:highlight>
                  <a:srgbClr val="FFFF00"/>
                </a:highlight>
              </a:rPr>
              <a:t>harming </a:t>
            </a:r>
            <a:r>
              <a:rPr lang="en-GB"/>
              <a:t>marine life like seals and fish.</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6" name="Shape 146"/>
        <p:cNvGrpSpPr/>
        <p:nvPr/>
      </p:nvGrpSpPr>
      <p:grpSpPr>
        <a:xfrm>
          <a:off x="0" y="0"/>
          <a:ext cx="0" cy="0"/>
          <a:chOff x="0" y="0"/>
          <a:chExt cx="0" cy="0"/>
        </a:xfrm>
      </p:grpSpPr>
      <p:sp>
        <p:nvSpPr>
          <p:cNvPr id="147" name="Google Shape;147;p28"/>
          <p:cNvSpPr txBox="1"/>
          <p:nvPr>
            <p:ph type="title"/>
          </p:nvPr>
        </p:nvSpPr>
        <p:spPr>
          <a:xfrm>
            <a:off x="0" y="0"/>
            <a:ext cx="7886700" cy="994172"/>
          </a:xfrm>
          <a:prstGeom prst="rect">
            <a:avLst/>
          </a:prstGeom>
          <a:noFill/>
          <a:ln>
            <a:noFill/>
          </a:ln>
        </p:spPr>
        <p:txBody>
          <a:bodyPr anchorCtr="0" anchor="ctr" bIns="34275" lIns="68575" spcFirstLastPara="1" rIns="68575" wrap="square" tIns="34275">
            <a:normAutofit/>
          </a:bodyPr>
          <a:lstStyle/>
          <a:p>
            <a:pPr indent="0" lvl="0" marL="0" rtl="0" algn="l">
              <a:lnSpc>
                <a:spcPct val="90000"/>
              </a:lnSpc>
              <a:spcBef>
                <a:spcPts val="0"/>
              </a:spcBef>
              <a:spcAft>
                <a:spcPts val="0"/>
              </a:spcAft>
              <a:buClr>
                <a:schemeClr val="dk1"/>
              </a:buClr>
              <a:buSzPts val="3300"/>
              <a:buFont typeface="Patrick Hand"/>
              <a:buNone/>
            </a:pPr>
            <a:r>
              <a:rPr b="1" lang="en-GB"/>
              <a:t>🚜 The Harm to Our Environment</a:t>
            </a:r>
            <a:endParaRPr/>
          </a:p>
        </p:txBody>
      </p:sp>
      <p:sp>
        <p:nvSpPr>
          <p:cNvPr id="148" name="Google Shape;148;p28"/>
          <p:cNvSpPr txBox="1"/>
          <p:nvPr>
            <p:ph idx="1" type="body"/>
          </p:nvPr>
        </p:nvSpPr>
        <p:spPr>
          <a:xfrm>
            <a:off x="0" y="994172"/>
            <a:ext cx="9144000" cy="3638550"/>
          </a:xfrm>
          <a:prstGeom prst="rect">
            <a:avLst/>
          </a:prstGeom>
          <a:noFill/>
          <a:ln>
            <a:noFill/>
          </a:ln>
        </p:spPr>
        <p:txBody>
          <a:bodyPr anchorCtr="0" anchor="t" bIns="34275" lIns="68575" spcFirstLastPara="1" rIns="68575" wrap="square" tIns="34275">
            <a:normAutofit/>
          </a:bodyPr>
          <a:lstStyle/>
          <a:p>
            <a:pPr indent="-171450" lvl="0" marL="177800" rtl="0" algn="l">
              <a:lnSpc>
                <a:spcPct val="90000"/>
              </a:lnSpc>
              <a:spcBef>
                <a:spcPts val="0"/>
              </a:spcBef>
              <a:spcAft>
                <a:spcPts val="0"/>
              </a:spcAft>
              <a:buClr>
                <a:schemeClr val="dk1"/>
              </a:buClr>
              <a:buSzPts val="2100"/>
              <a:buChar char="•"/>
            </a:pPr>
            <a:r>
              <a:rPr lang="en-GB"/>
              <a:t>Litter </a:t>
            </a:r>
            <a:r>
              <a:rPr lang="en-GB">
                <a:highlight>
                  <a:srgbClr val="FFFF00"/>
                </a:highlight>
              </a:rPr>
              <a:t>destroys</a:t>
            </a:r>
            <a:r>
              <a:rPr lang="en-GB"/>
              <a:t> the natural beauty of the Vale of Glamorgan, but the </a:t>
            </a:r>
            <a:r>
              <a:rPr lang="en-GB">
                <a:highlight>
                  <a:srgbClr val="FFFF00"/>
                </a:highlight>
              </a:rPr>
              <a:t>invisible damage is even worse</a:t>
            </a:r>
            <a:r>
              <a:rPr lang="en-GB"/>
              <a:t>.</a:t>
            </a:r>
            <a:endParaRPr/>
          </a:p>
          <a:p>
            <a:pPr indent="0" lvl="0" marL="0" rtl="0" algn="l">
              <a:lnSpc>
                <a:spcPct val="90000"/>
              </a:lnSpc>
              <a:spcBef>
                <a:spcPts val="800"/>
              </a:spcBef>
              <a:spcAft>
                <a:spcPts val="0"/>
              </a:spcAft>
              <a:buClr>
                <a:schemeClr val="dk1"/>
              </a:buClr>
              <a:buSzPts val="2100"/>
              <a:buNone/>
            </a:pPr>
            <a:r>
              <a:t/>
            </a:r>
            <a:endParaRPr/>
          </a:p>
          <a:p>
            <a:pPr indent="-171450" lvl="0" marL="177800" rtl="0" algn="l">
              <a:lnSpc>
                <a:spcPct val="90000"/>
              </a:lnSpc>
              <a:spcBef>
                <a:spcPts val="800"/>
              </a:spcBef>
              <a:spcAft>
                <a:spcPts val="0"/>
              </a:spcAft>
              <a:buClr>
                <a:schemeClr val="dk1"/>
              </a:buClr>
              <a:buSzPts val="2100"/>
              <a:buChar char="•"/>
            </a:pPr>
            <a:r>
              <a:rPr b="1" lang="en-GB"/>
              <a:t>The "Forever" Problem:</a:t>
            </a:r>
            <a:r>
              <a:rPr lang="en-GB"/>
              <a:t> Plastic litter </a:t>
            </a:r>
            <a:r>
              <a:rPr lang="en-GB">
                <a:highlight>
                  <a:srgbClr val="FFFF00"/>
                </a:highlight>
              </a:rPr>
              <a:t>never truly disappears</a:t>
            </a:r>
            <a:r>
              <a:rPr lang="en-GB"/>
              <a:t>. A plastic bottle dropped today can take up to </a:t>
            </a:r>
            <a:r>
              <a:rPr b="1" lang="en-GB">
                <a:highlight>
                  <a:srgbClr val="FFFF00"/>
                </a:highlight>
              </a:rPr>
              <a:t>450 years</a:t>
            </a:r>
            <a:r>
              <a:rPr lang="en-GB">
                <a:highlight>
                  <a:srgbClr val="FFFF00"/>
                </a:highlight>
              </a:rPr>
              <a:t> to break down</a:t>
            </a:r>
            <a:r>
              <a:rPr lang="en-GB"/>
              <a:t>. Even then, it just breaks into tiny "</a:t>
            </a:r>
            <a:r>
              <a:rPr lang="en-GB">
                <a:highlight>
                  <a:srgbClr val="FFFF00"/>
                </a:highlight>
              </a:rPr>
              <a:t>microplastics</a:t>
            </a:r>
            <a:r>
              <a:rPr lang="en-GB"/>
              <a:t>" that </a:t>
            </a:r>
            <a:r>
              <a:rPr lang="en-GB">
                <a:highlight>
                  <a:srgbClr val="FFFF00"/>
                </a:highlight>
              </a:rPr>
              <a:t>poison </a:t>
            </a:r>
            <a:r>
              <a:rPr lang="en-GB"/>
              <a:t>the soil and water.</a:t>
            </a:r>
            <a:endParaRPr/>
          </a:p>
          <a:p>
            <a:pPr indent="-38100" lvl="0" marL="177800" rtl="0" algn="l">
              <a:lnSpc>
                <a:spcPct val="90000"/>
              </a:lnSpc>
              <a:spcBef>
                <a:spcPts val="800"/>
              </a:spcBef>
              <a:spcAft>
                <a:spcPts val="0"/>
              </a:spcAft>
              <a:buClr>
                <a:schemeClr val="dk1"/>
              </a:buClr>
              <a:buSzPts val="2100"/>
              <a:buNone/>
            </a:pPr>
            <a:r>
              <a:t/>
            </a:r>
            <a:endParaRPr/>
          </a:p>
          <a:p>
            <a:pPr indent="-171450" lvl="0" marL="177800" rtl="0" algn="l">
              <a:lnSpc>
                <a:spcPct val="90000"/>
              </a:lnSpc>
              <a:spcBef>
                <a:spcPts val="800"/>
              </a:spcBef>
              <a:spcAft>
                <a:spcPts val="0"/>
              </a:spcAft>
              <a:buClr>
                <a:schemeClr val="dk1"/>
              </a:buClr>
              <a:buSzPts val="2100"/>
              <a:buChar char="•"/>
            </a:pPr>
            <a:r>
              <a:rPr b="1" lang="en-GB"/>
              <a:t>Encouraging Pests:</a:t>
            </a:r>
            <a:r>
              <a:rPr lang="en-GB"/>
              <a:t> Dropped food waste and packaging </a:t>
            </a:r>
            <a:r>
              <a:rPr lang="en-GB">
                <a:highlight>
                  <a:srgbClr val="FFFF00"/>
                </a:highlight>
              </a:rPr>
              <a:t>attract rats and pests </a:t>
            </a:r>
            <a:r>
              <a:rPr lang="en-GB"/>
              <a:t>to areas where we play and walk, making our school and local parks </a:t>
            </a:r>
            <a:r>
              <a:rPr lang="en-GB">
                <a:highlight>
                  <a:srgbClr val="FFFF00"/>
                </a:highlight>
              </a:rPr>
              <a:t>less safe and hygienic</a:t>
            </a:r>
            <a:r>
              <a:rPr lang="en-GB"/>
              <a:t>.</a:t>
            </a:r>
            <a:endParaRPr/>
          </a:p>
          <a:p>
            <a:pPr indent="-38100" lvl="0" marL="177800" rtl="0" algn="l">
              <a:lnSpc>
                <a:spcPct val="90000"/>
              </a:lnSpc>
              <a:spcBef>
                <a:spcPts val="800"/>
              </a:spcBef>
              <a:spcAft>
                <a:spcPts val="0"/>
              </a:spcAft>
              <a:buClr>
                <a:schemeClr val="dk1"/>
              </a:buClr>
              <a:buSzPts val="2100"/>
              <a:buNone/>
            </a:pPr>
            <a:r>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2" name="Shape 152"/>
        <p:cNvGrpSpPr/>
        <p:nvPr/>
      </p:nvGrpSpPr>
      <p:grpSpPr>
        <a:xfrm>
          <a:off x="0" y="0"/>
          <a:ext cx="0" cy="0"/>
          <a:chOff x="0" y="0"/>
          <a:chExt cx="0" cy="0"/>
        </a:xfrm>
      </p:grpSpPr>
      <p:sp>
        <p:nvSpPr>
          <p:cNvPr id="153" name="Google Shape;153;p29"/>
          <p:cNvSpPr txBox="1"/>
          <p:nvPr>
            <p:ph type="title"/>
          </p:nvPr>
        </p:nvSpPr>
        <p:spPr>
          <a:xfrm>
            <a:off x="0" y="0"/>
            <a:ext cx="7886700" cy="994172"/>
          </a:xfrm>
          <a:prstGeom prst="rect">
            <a:avLst/>
          </a:prstGeom>
          <a:noFill/>
          <a:ln>
            <a:noFill/>
          </a:ln>
        </p:spPr>
        <p:txBody>
          <a:bodyPr anchorCtr="0" anchor="ctr" bIns="34275" lIns="68575" spcFirstLastPara="1" rIns="68575" wrap="square" tIns="34275">
            <a:normAutofit/>
          </a:bodyPr>
          <a:lstStyle/>
          <a:p>
            <a:pPr indent="0" lvl="0" marL="0" rtl="0" algn="l">
              <a:lnSpc>
                <a:spcPct val="90000"/>
              </a:lnSpc>
              <a:spcBef>
                <a:spcPts val="0"/>
              </a:spcBef>
              <a:spcAft>
                <a:spcPts val="0"/>
              </a:spcAft>
              <a:buClr>
                <a:schemeClr val="dk1"/>
              </a:buClr>
              <a:buSzPts val="3300"/>
              <a:buFont typeface="Patrick Hand"/>
              <a:buNone/>
            </a:pPr>
            <a:r>
              <a:rPr lang="en-GB"/>
              <a:t>💰 The Shocking Financial Cost</a:t>
            </a:r>
            <a:endParaRPr/>
          </a:p>
        </p:txBody>
      </p:sp>
      <p:sp>
        <p:nvSpPr>
          <p:cNvPr id="154" name="Google Shape;154;p29"/>
          <p:cNvSpPr txBox="1"/>
          <p:nvPr>
            <p:ph idx="1" type="body"/>
          </p:nvPr>
        </p:nvSpPr>
        <p:spPr>
          <a:xfrm>
            <a:off x="0" y="907676"/>
            <a:ext cx="9066680" cy="4165227"/>
          </a:xfrm>
          <a:prstGeom prst="rect">
            <a:avLst/>
          </a:prstGeom>
          <a:noFill/>
          <a:ln>
            <a:noFill/>
          </a:ln>
        </p:spPr>
        <p:txBody>
          <a:bodyPr anchorCtr="0" anchor="t" bIns="34275" lIns="68575" spcFirstLastPara="1" rIns="68575" wrap="square" tIns="34275">
            <a:normAutofit fontScale="92500" lnSpcReduction="20000"/>
          </a:bodyPr>
          <a:lstStyle/>
          <a:p>
            <a:pPr indent="0" lvl="0" marL="0" rtl="0" algn="l">
              <a:lnSpc>
                <a:spcPct val="90000"/>
              </a:lnSpc>
              <a:spcBef>
                <a:spcPts val="0"/>
              </a:spcBef>
              <a:spcAft>
                <a:spcPts val="0"/>
              </a:spcAft>
              <a:buClr>
                <a:schemeClr val="dk1"/>
              </a:buClr>
              <a:buSzPct val="100000"/>
              <a:buNone/>
            </a:pPr>
            <a:r>
              <a:rPr lang="en-GB"/>
              <a:t>Cleaning up litter </a:t>
            </a:r>
            <a:r>
              <a:rPr lang="en-GB">
                <a:highlight>
                  <a:srgbClr val="FFFF00"/>
                </a:highlight>
              </a:rPr>
              <a:t>isn't free</a:t>
            </a:r>
            <a:r>
              <a:rPr lang="en-GB"/>
              <a:t>. In fact, it costs an absolute fortune—money that </a:t>
            </a:r>
            <a:r>
              <a:rPr lang="en-GB">
                <a:highlight>
                  <a:srgbClr val="FFFF00"/>
                </a:highlight>
              </a:rPr>
              <a:t>comes out of the pockets of everyone's families through local taxes</a:t>
            </a:r>
            <a:r>
              <a:rPr lang="en-GB"/>
              <a:t>.</a:t>
            </a:r>
            <a:endParaRPr/>
          </a:p>
          <a:p>
            <a:pPr indent="0" lvl="0" marL="0" rtl="0" algn="l">
              <a:lnSpc>
                <a:spcPct val="90000"/>
              </a:lnSpc>
              <a:spcBef>
                <a:spcPts val="800"/>
              </a:spcBef>
              <a:spcAft>
                <a:spcPts val="0"/>
              </a:spcAft>
              <a:buClr>
                <a:srgbClr val="00B050"/>
              </a:buClr>
              <a:buSzPct val="100000"/>
              <a:buNone/>
            </a:pPr>
            <a:r>
              <a:rPr lang="en-GB">
                <a:solidFill>
                  <a:srgbClr val="00B050"/>
                </a:solidFill>
              </a:rPr>
              <a:t>Did you know? &gt; Across Wales, it costs an estimated </a:t>
            </a:r>
            <a:r>
              <a:rPr lang="en-GB">
                <a:solidFill>
                  <a:srgbClr val="00B050"/>
                </a:solidFill>
                <a:highlight>
                  <a:srgbClr val="FFFF00"/>
                </a:highlight>
              </a:rPr>
              <a:t>£3.5 million every single year </a:t>
            </a:r>
            <a:r>
              <a:rPr lang="en-GB">
                <a:solidFill>
                  <a:srgbClr val="00B050"/>
                </a:solidFill>
              </a:rPr>
              <a:t>for local councils to clear up roadside and community litter.</a:t>
            </a:r>
            <a:endParaRPr/>
          </a:p>
          <a:p>
            <a:pPr indent="0" lvl="0" marL="0" rtl="0" algn="l">
              <a:lnSpc>
                <a:spcPct val="90000"/>
              </a:lnSpc>
              <a:spcBef>
                <a:spcPts val="800"/>
              </a:spcBef>
              <a:spcAft>
                <a:spcPts val="0"/>
              </a:spcAft>
              <a:buClr>
                <a:schemeClr val="dk1"/>
              </a:buClr>
              <a:buSzPct val="100000"/>
              <a:buNone/>
            </a:pPr>
            <a:r>
              <a:rPr lang="en-GB"/>
              <a:t>In the Vale of Glamorgan, the Council collects </a:t>
            </a:r>
            <a:r>
              <a:rPr lang="en-GB">
                <a:highlight>
                  <a:srgbClr val="FFFF00"/>
                </a:highlight>
              </a:rPr>
              <a:t>hundreds of tonnes of litter</a:t>
            </a:r>
            <a:r>
              <a:rPr lang="en-GB"/>
              <a:t> annually. Every pound spent on sending out trucks and workers to pick up rubbish from hedges, parks, and pavements is money that </a:t>
            </a:r>
            <a:r>
              <a:rPr lang="en-GB">
                <a:highlight>
                  <a:srgbClr val="FFFF00"/>
                </a:highlight>
              </a:rPr>
              <a:t>cannot be spent on things our community actually needs</a:t>
            </a:r>
            <a:r>
              <a:rPr lang="en-GB"/>
              <a:t>, such as:</a:t>
            </a:r>
            <a:endParaRPr/>
          </a:p>
          <a:p>
            <a:pPr indent="0" lvl="0" marL="0" rtl="0" algn="l">
              <a:lnSpc>
                <a:spcPct val="90000"/>
              </a:lnSpc>
              <a:spcBef>
                <a:spcPts val="800"/>
              </a:spcBef>
              <a:spcAft>
                <a:spcPts val="0"/>
              </a:spcAft>
              <a:buClr>
                <a:schemeClr val="dk1"/>
              </a:buClr>
              <a:buSzPct val="100000"/>
              <a:buNone/>
            </a:pPr>
            <a:r>
              <a:t/>
            </a:r>
            <a:endParaRPr/>
          </a:p>
          <a:p>
            <a:pPr indent="-174149" lvl="0" marL="177800" rtl="0" algn="l">
              <a:lnSpc>
                <a:spcPct val="90000"/>
              </a:lnSpc>
              <a:spcBef>
                <a:spcPts val="800"/>
              </a:spcBef>
              <a:spcAft>
                <a:spcPts val="0"/>
              </a:spcAft>
              <a:buClr>
                <a:schemeClr val="dk1"/>
              </a:buClr>
              <a:buSzPct val="100000"/>
              <a:buChar char="•"/>
            </a:pPr>
            <a:r>
              <a:rPr lang="en-GB">
                <a:highlight>
                  <a:srgbClr val="FFFF00"/>
                </a:highlight>
              </a:rPr>
              <a:t>Improving</a:t>
            </a:r>
            <a:r>
              <a:rPr lang="en-GB"/>
              <a:t> our school buildings and equipment.</a:t>
            </a:r>
            <a:endParaRPr/>
          </a:p>
          <a:p>
            <a:pPr indent="-174149" lvl="0" marL="177800" rtl="0" algn="l">
              <a:lnSpc>
                <a:spcPct val="90000"/>
              </a:lnSpc>
              <a:spcBef>
                <a:spcPts val="800"/>
              </a:spcBef>
              <a:spcAft>
                <a:spcPts val="0"/>
              </a:spcAft>
              <a:buClr>
                <a:schemeClr val="dk1"/>
              </a:buClr>
              <a:buSzPct val="100000"/>
              <a:buChar char="•"/>
            </a:pPr>
            <a:r>
              <a:rPr lang="en-GB">
                <a:highlight>
                  <a:srgbClr val="FFFF00"/>
                </a:highlight>
              </a:rPr>
              <a:t>Building</a:t>
            </a:r>
            <a:r>
              <a:rPr lang="en-GB"/>
              <a:t> better skateparks, play areas, and sports pitches.</a:t>
            </a:r>
            <a:endParaRPr/>
          </a:p>
          <a:p>
            <a:pPr indent="-174149" lvl="0" marL="177800" rtl="0" algn="l">
              <a:lnSpc>
                <a:spcPct val="90000"/>
              </a:lnSpc>
              <a:spcBef>
                <a:spcPts val="800"/>
              </a:spcBef>
              <a:spcAft>
                <a:spcPts val="0"/>
              </a:spcAft>
              <a:buClr>
                <a:schemeClr val="dk1"/>
              </a:buClr>
              <a:buSzPct val="100000"/>
              <a:buChar char="•"/>
            </a:pPr>
            <a:r>
              <a:rPr lang="en-GB">
                <a:highlight>
                  <a:srgbClr val="FFFF00"/>
                </a:highlight>
              </a:rPr>
              <a:t>Fixing</a:t>
            </a:r>
            <a:r>
              <a:rPr lang="en-GB"/>
              <a:t> local roads and improving parks.</a:t>
            </a:r>
            <a:endParaRPr/>
          </a:p>
          <a:p>
            <a:pPr indent="-50800" lvl="0" marL="177800" rtl="0" algn="l">
              <a:lnSpc>
                <a:spcPct val="90000"/>
              </a:lnSpc>
              <a:spcBef>
                <a:spcPts val="800"/>
              </a:spcBef>
              <a:spcAft>
                <a:spcPts val="0"/>
              </a:spcAft>
              <a:buClr>
                <a:schemeClr val="dk1"/>
              </a:buClr>
              <a:buSzPct val="100000"/>
              <a:buNone/>
            </a:pPr>
            <a:r>
              <a:t/>
            </a:r>
            <a:endParaRPr/>
          </a:p>
          <a:p>
            <a:pPr indent="0" lvl="0" marL="0" rtl="0" algn="l">
              <a:lnSpc>
                <a:spcPct val="90000"/>
              </a:lnSpc>
              <a:spcBef>
                <a:spcPts val="800"/>
              </a:spcBef>
              <a:spcAft>
                <a:spcPts val="0"/>
              </a:spcAft>
              <a:buClr>
                <a:schemeClr val="dk1"/>
              </a:buClr>
              <a:buSzPct val="100000"/>
              <a:buNone/>
            </a:pPr>
            <a:r>
              <a:rPr lang="en-GB"/>
              <a:t>Plus, </a:t>
            </a:r>
            <a:r>
              <a:rPr lang="en-GB">
                <a:highlight>
                  <a:srgbClr val="FFFF00"/>
                </a:highlight>
              </a:rPr>
              <a:t>dropping litter is a crime</a:t>
            </a:r>
            <a:r>
              <a:rPr lang="en-GB"/>
              <a:t>! Anyone caught dropping litter in the Vale faces a hefty on-the-spot fine.</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8" name="Shape 158"/>
        <p:cNvGrpSpPr/>
        <p:nvPr/>
      </p:nvGrpSpPr>
      <p:grpSpPr>
        <a:xfrm>
          <a:off x="0" y="0"/>
          <a:ext cx="0" cy="0"/>
          <a:chOff x="0" y="0"/>
          <a:chExt cx="0" cy="0"/>
        </a:xfrm>
      </p:grpSpPr>
      <p:sp>
        <p:nvSpPr>
          <p:cNvPr id="159" name="Google Shape;159;p30"/>
          <p:cNvSpPr txBox="1"/>
          <p:nvPr>
            <p:ph type="title"/>
          </p:nvPr>
        </p:nvSpPr>
        <p:spPr>
          <a:xfrm>
            <a:off x="0" y="0"/>
            <a:ext cx="7886700" cy="734686"/>
          </a:xfrm>
          <a:prstGeom prst="rect">
            <a:avLst/>
          </a:prstGeom>
          <a:noFill/>
          <a:ln>
            <a:noFill/>
          </a:ln>
        </p:spPr>
        <p:txBody>
          <a:bodyPr anchorCtr="0" anchor="ctr" bIns="34275" lIns="68575" spcFirstLastPara="1" rIns="68575" wrap="square" tIns="34275">
            <a:normAutofit/>
          </a:bodyPr>
          <a:lstStyle/>
          <a:p>
            <a:pPr indent="0" lvl="0" marL="0" rtl="0" algn="l">
              <a:lnSpc>
                <a:spcPct val="90000"/>
              </a:lnSpc>
              <a:spcBef>
                <a:spcPts val="0"/>
              </a:spcBef>
              <a:spcAft>
                <a:spcPts val="0"/>
              </a:spcAft>
              <a:buClr>
                <a:schemeClr val="dk1"/>
              </a:buClr>
              <a:buSzPts val="3300"/>
              <a:buFont typeface="Patrick Hand"/>
              <a:buNone/>
            </a:pPr>
            <a:r>
              <a:rPr b="1" lang="en-GB"/>
              <a:t>🎒 What Can Our School Do?</a:t>
            </a:r>
            <a:endParaRPr/>
          </a:p>
        </p:txBody>
      </p:sp>
      <p:sp>
        <p:nvSpPr>
          <p:cNvPr id="160" name="Google Shape;160;p30"/>
          <p:cNvSpPr txBox="1"/>
          <p:nvPr>
            <p:ph idx="1" type="body"/>
          </p:nvPr>
        </p:nvSpPr>
        <p:spPr>
          <a:xfrm>
            <a:off x="0" y="939997"/>
            <a:ext cx="9144000" cy="4203502"/>
          </a:xfrm>
          <a:prstGeom prst="rect">
            <a:avLst/>
          </a:prstGeom>
          <a:noFill/>
          <a:ln>
            <a:noFill/>
          </a:ln>
        </p:spPr>
        <p:txBody>
          <a:bodyPr anchorCtr="0" anchor="t" bIns="34275" lIns="68575" spcFirstLastPara="1" rIns="68575" wrap="square" tIns="34275">
            <a:normAutofit lnSpcReduction="10000"/>
          </a:bodyPr>
          <a:lstStyle/>
          <a:p>
            <a:pPr indent="0" lvl="0" marL="0" rtl="0" algn="l">
              <a:lnSpc>
                <a:spcPct val="90000"/>
              </a:lnSpc>
              <a:spcBef>
                <a:spcPts val="0"/>
              </a:spcBef>
              <a:spcAft>
                <a:spcPts val="0"/>
              </a:spcAft>
              <a:buClr>
                <a:schemeClr val="dk1"/>
              </a:buClr>
              <a:buSzPts val="2100"/>
              <a:buNone/>
            </a:pPr>
            <a:r>
              <a:rPr lang="en-GB"/>
              <a:t>We are lucky to be part of a </a:t>
            </a:r>
            <a:r>
              <a:rPr lang="en-GB">
                <a:highlight>
                  <a:srgbClr val="FFFF00"/>
                </a:highlight>
              </a:rPr>
              <a:t>community that cares</a:t>
            </a:r>
            <a:r>
              <a:rPr lang="en-GB"/>
              <a:t>. With dozens of schools in the Vale actively taking part in the </a:t>
            </a:r>
            <a:r>
              <a:rPr b="1" lang="en-GB">
                <a:highlight>
                  <a:srgbClr val="FFFF00"/>
                </a:highlight>
              </a:rPr>
              <a:t>Keep Wales Tidy Eco-Schools programme</a:t>
            </a:r>
            <a:r>
              <a:rPr lang="en-GB"/>
              <a:t>, here is how we can do our bit:</a:t>
            </a:r>
            <a:endParaRPr/>
          </a:p>
          <a:p>
            <a:pPr indent="0" lvl="0" marL="0" rtl="0" algn="l">
              <a:lnSpc>
                <a:spcPct val="90000"/>
              </a:lnSpc>
              <a:spcBef>
                <a:spcPts val="800"/>
              </a:spcBef>
              <a:spcAft>
                <a:spcPts val="0"/>
              </a:spcAft>
              <a:buClr>
                <a:schemeClr val="dk1"/>
              </a:buClr>
              <a:buSzPts val="2100"/>
              <a:buNone/>
            </a:pPr>
            <a:r>
              <a:t/>
            </a:r>
            <a:endParaRPr/>
          </a:p>
          <a:p>
            <a:pPr indent="-171450" lvl="0" marL="177800" rtl="0" algn="l">
              <a:lnSpc>
                <a:spcPct val="90000"/>
              </a:lnSpc>
              <a:spcBef>
                <a:spcPts val="800"/>
              </a:spcBef>
              <a:spcAft>
                <a:spcPts val="0"/>
              </a:spcAft>
              <a:buClr>
                <a:schemeClr val="dk1"/>
              </a:buClr>
              <a:buSzPts val="2100"/>
              <a:buChar char="•"/>
            </a:pPr>
            <a:r>
              <a:rPr b="1" lang="en-GB">
                <a:highlight>
                  <a:srgbClr val="FFFF00"/>
                </a:highlight>
              </a:rPr>
              <a:t>The "Take it Home" Rule</a:t>
            </a:r>
            <a:r>
              <a:rPr b="1" lang="en-GB"/>
              <a:t>:</a:t>
            </a:r>
            <a:r>
              <a:rPr lang="en-GB"/>
              <a:t> If a bin is </a:t>
            </a:r>
            <a:r>
              <a:rPr lang="en-GB">
                <a:highlight>
                  <a:srgbClr val="FFFF00"/>
                </a:highlight>
              </a:rPr>
              <a:t>ful</a:t>
            </a:r>
            <a:r>
              <a:rPr lang="en-GB"/>
              <a:t>l, or if there </a:t>
            </a:r>
            <a:r>
              <a:rPr lang="en-GB">
                <a:highlight>
                  <a:srgbClr val="FFFF00"/>
                </a:highlight>
              </a:rPr>
              <a:t>isn't one nearby</a:t>
            </a:r>
            <a:r>
              <a:rPr lang="en-GB"/>
              <a:t>, never just leave your rubbish on top of the bin or on the floor. </a:t>
            </a:r>
            <a:r>
              <a:rPr lang="en-GB">
                <a:highlight>
                  <a:srgbClr val="FFFF00"/>
                </a:highlight>
              </a:rPr>
              <a:t>Put it in your bag and dispose of it at home</a:t>
            </a:r>
            <a:r>
              <a:rPr lang="en-GB"/>
              <a:t>.</a:t>
            </a:r>
            <a:endParaRPr/>
          </a:p>
          <a:p>
            <a:pPr indent="-38100" lvl="0" marL="177800" rtl="0" algn="l">
              <a:lnSpc>
                <a:spcPct val="90000"/>
              </a:lnSpc>
              <a:spcBef>
                <a:spcPts val="800"/>
              </a:spcBef>
              <a:spcAft>
                <a:spcPts val="0"/>
              </a:spcAft>
              <a:buClr>
                <a:schemeClr val="dk1"/>
              </a:buClr>
              <a:buSzPts val="2100"/>
              <a:buNone/>
            </a:pPr>
            <a:r>
              <a:t/>
            </a:r>
            <a:endParaRPr/>
          </a:p>
          <a:p>
            <a:pPr indent="-171450" lvl="0" marL="177800" rtl="0" algn="l">
              <a:lnSpc>
                <a:spcPct val="90000"/>
              </a:lnSpc>
              <a:spcBef>
                <a:spcPts val="800"/>
              </a:spcBef>
              <a:spcAft>
                <a:spcPts val="0"/>
              </a:spcAft>
              <a:buClr>
                <a:schemeClr val="dk1"/>
              </a:buClr>
              <a:buSzPts val="2100"/>
              <a:buChar char="•"/>
            </a:pPr>
            <a:r>
              <a:rPr b="1" lang="en-GB">
                <a:highlight>
                  <a:srgbClr val="FFFF00"/>
                </a:highlight>
              </a:rPr>
              <a:t>Become Litter Heroes:</a:t>
            </a:r>
            <a:r>
              <a:rPr lang="en-GB">
                <a:highlight>
                  <a:srgbClr val="FFFF00"/>
                </a:highlight>
              </a:rPr>
              <a:t> </a:t>
            </a:r>
            <a:r>
              <a:rPr lang="en-GB"/>
              <a:t>Join or set up a school "Litter Free Zone" or an Eco-Committee to do regular, safe litter picks around the school grounds and local lanes using proper litter-pickers.</a:t>
            </a:r>
            <a:endParaRPr/>
          </a:p>
          <a:p>
            <a:pPr indent="-38100" lvl="0" marL="177800" rtl="0" algn="l">
              <a:lnSpc>
                <a:spcPct val="90000"/>
              </a:lnSpc>
              <a:spcBef>
                <a:spcPts val="800"/>
              </a:spcBef>
              <a:spcAft>
                <a:spcPts val="0"/>
              </a:spcAft>
              <a:buClr>
                <a:schemeClr val="dk1"/>
              </a:buClr>
              <a:buSzPts val="2100"/>
              <a:buNone/>
            </a:pPr>
            <a:r>
              <a:t/>
            </a:r>
            <a:endParaRPr/>
          </a:p>
          <a:p>
            <a:pPr indent="-171450" lvl="0" marL="177800" rtl="0" algn="l">
              <a:lnSpc>
                <a:spcPct val="90000"/>
              </a:lnSpc>
              <a:spcBef>
                <a:spcPts val="800"/>
              </a:spcBef>
              <a:spcAft>
                <a:spcPts val="0"/>
              </a:spcAft>
              <a:buClr>
                <a:schemeClr val="dk1"/>
              </a:buClr>
              <a:buSzPts val="2100"/>
              <a:buChar char="•"/>
            </a:pPr>
            <a:r>
              <a:rPr b="1" lang="en-GB">
                <a:highlight>
                  <a:srgbClr val="FFFF00"/>
                </a:highlight>
              </a:rPr>
              <a:t>Reduce and Reuse</a:t>
            </a:r>
            <a:r>
              <a:rPr b="1" lang="en-GB"/>
              <a:t>:</a:t>
            </a:r>
            <a:r>
              <a:rPr lang="en-GB"/>
              <a:t> Try to bring </a:t>
            </a:r>
            <a:r>
              <a:rPr lang="en-GB">
                <a:highlight>
                  <a:srgbClr val="FFFF00"/>
                </a:highlight>
              </a:rPr>
              <a:t>snacks in reusable containers </a:t>
            </a:r>
            <a:r>
              <a:rPr lang="en-GB"/>
              <a:t>rather than single-use plastic wrap or packets. </a:t>
            </a:r>
            <a:r>
              <a:rPr lang="en-GB">
                <a:highlight>
                  <a:srgbClr val="FFFF00"/>
                </a:highlight>
              </a:rPr>
              <a:t>Less packaging means less litter</a:t>
            </a:r>
            <a:r>
              <a:rPr lang="en-GB"/>
              <a:t>!</a:t>
            </a:r>
            <a:endParaRPr/>
          </a:p>
          <a:p>
            <a:pPr indent="-38100" lvl="0" marL="177800" rtl="0" algn="l">
              <a:lnSpc>
                <a:spcPct val="90000"/>
              </a:lnSpc>
              <a:spcBef>
                <a:spcPts val="800"/>
              </a:spcBef>
              <a:spcAft>
                <a:spcPts val="0"/>
              </a:spcAft>
              <a:buClr>
                <a:schemeClr val="dk1"/>
              </a:buClr>
              <a:buSzPts val="2100"/>
              <a:buNone/>
            </a:pPr>
            <a:r>
              <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 name="Shape 164"/>
        <p:cNvGrpSpPr/>
        <p:nvPr/>
      </p:nvGrpSpPr>
      <p:grpSpPr>
        <a:xfrm>
          <a:off x="0" y="0"/>
          <a:ext cx="0" cy="0"/>
          <a:chOff x="0" y="0"/>
          <a:chExt cx="0" cy="0"/>
        </a:xfrm>
      </p:grpSpPr>
      <p:pic>
        <p:nvPicPr>
          <p:cNvPr id="165" name="Google Shape;165;p31"/>
          <p:cNvPicPr preferRelativeResize="0"/>
          <p:nvPr/>
        </p:nvPicPr>
        <p:blipFill rotWithShape="1">
          <a:blip r:embed="rId3">
            <a:alphaModFix/>
          </a:blip>
          <a:srcRect b="44902" l="0" r="0" t="0"/>
          <a:stretch/>
        </p:blipFill>
        <p:spPr>
          <a:xfrm>
            <a:off x="0" y="-9479"/>
            <a:ext cx="5224182" cy="5152979"/>
          </a:xfrm>
          <a:prstGeom prst="rect">
            <a:avLst/>
          </a:prstGeom>
          <a:noFill/>
          <a:ln>
            <a:noFill/>
          </a:ln>
        </p:spPr>
      </p:pic>
      <p:sp>
        <p:nvSpPr>
          <p:cNvPr id="166" name="Google Shape;166;p31"/>
          <p:cNvSpPr txBox="1"/>
          <p:nvPr/>
        </p:nvSpPr>
        <p:spPr>
          <a:xfrm>
            <a:off x="6111688" y="514350"/>
            <a:ext cx="2359958" cy="1731243"/>
          </a:xfrm>
          <a:prstGeom prst="rect">
            <a:avLst/>
          </a:prstGeom>
          <a:noFill/>
          <a:ln>
            <a:noFill/>
          </a:ln>
        </p:spPr>
        <p:txBody>
          <a:bodyPr anchorCtr="0" anchor="t" bIns="34275" lIns="68575" spcFirstLastPara="1" rIns="68575" wrap="square" tIns="34275">
            <a:spAutoFit/>
          </a:bodyPr>
          <a:lstStyle/>
          <a:p>
            <a:pPr indent="0" lvl="0" marL="0" marR="0" rtl="0" algn="ctr">
              <a:spcBef>
                <a:spcPts val="0"/>
              </a:spcBef>
              <a:spcAft>
                <a:spcPts val="0"/>
              </a:spcAft>
              <a:buNone/>
            </a:pPr>
            <a:r>
              <a:rPr b="0" i="0" lang="en-GB" sz="2700" u="none" cap="none" strike="noStrike">
                <a:solidFill>
                  <a:schemeClr val="dk1"/>
                </a:solidFill>
                <a:latin typeface="Patrick Hand"/>
                <a:ea typeface="Patrick Hand"/>
                <a:cs typeface="Patrick Hand"/>
                <a:sym typeface="Patrick Hand"/>
              </a:rPr>
              <a:t>What does this graph tell us about Cowbridge School?</a:t>
            </a:r>
            <a:endParaRPr sz="1100"/>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0" name="Shape 170"/>
        <p:cNvGrpSpPr/>
        <p:nvPr/>
      </p:nvGrpSpPr>
      <p:grpSpPr>
        <a:xfrm>
          <a:off x="0" y="0"/>
          <a:ext cx="0" cy="0"/>
          <a:chOff x="0" y="0"/>
          <a:chExt cx="0" cy="0"/>
        </a:xfrm>
      </p:grpSpPr>
      <p:pic>
        <p:nvPicPr>
          <p:cNvPr id="171" name="Google Shape;171;p32"/>
          <p:cNvPicPr preferRelativeResize="0"/>
          <p:nvPr/>
        </p:nvPicPr>
        <p:blipFill rotWithShape="1">
          <a:blip r:embed="rId3">
            <a:alphaModFix/>
          </a:blip>
          <a:srcRect b="0" l="0" r="0" t="55294"/>
          <a:stretch/>
        </p:blipFill>
        <p:spPr>
          <a:xfrm>
            <a:off x="0" y="0"/>
            <a:ext cx="6426732" cy="5143500"/>
          </a:xfrm>
          <a:prstGeom prst="rect">
            <a:avLst/>
          </a:prstGeom>
          <a:noFill/>
          <a:ln>
            <a:noFill/>
          </a:ln>
        </p:spPr>
      </p:pic>
      <p:sp>
        <p:nvSpPr>
          <p:cNvPr id="172" name="Google Shape;172;p32"/>
          <p:cNvSpPr txBox="1"/>
          <p:nvPr/>
        </p:nvSpPr>
        <p:spPr>
          <a:xfrm>
            <a:off x="6666379" y="514350"/>
            <a:ext cx="2359958" cy="1731243"/>
          </a:xfrm>
          <a:prstGeom prst="rect">
            <a:avLst/>
          </a:prstGeom>
          <a:noFill/>
          <a:ln>
            <a:noFill/>
          </a:ln>
        </p:spPr>
        <p:txBody>
          <a:bodyPr anchorCtr="0" anchor="t" bIns="34275" lIns="68575" spcFirstLastPara="1" rIns="68575" wrap="square" tIns="34275">
            <a:spAutoFit/>
          </a:bodyPr>
          <a:lstStyle/>
          <a:p>
            <a:pPr indent="0" lvl="0" marL="0" marR="0" rtl="0" algn="ctr">
              <a:spcBef>
                <a:spcPts val="0"/>
              </a:spcBef>
              <a:spcAft>
                <a:spcPts val="0"/>
              </a:spcAft>
              <a:buNone/>
            </a:pPr>
            <a:r>
              <a:rPr b="0" i="0" lang="en-GB" sz="2700" u="none" cap="none" strike="noStrike">
                <a:solidFill>
                  <a:schemeClr val="dk1"/>
                </a:solidFill>
                <a:latin typeface="Patrick Hand"/>
                <a:ea typeface="Patrick Hand"/>
                <a:cs typeface="Patrick Hand"/>
                <a:sym typeface="Patrick Hand"/>
              </a:rPr>
              <a:t>What does this tell us about Cowbridge School?</a:t>
            </a:r>
            <a:endParaRPr sz="1100"/>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6" name="Shape 176"/>
        <p:cNvGrpSpPr/>
        <p:nvPr/>
      </p:nvGrpSpPr>
      <p:grpSpPr>
        <a:xfrm>
          <a:off x="0" y="0"/>
          <a:ext cx="0" cy="0"/>
          <a:chOff x="0" y="0"/>
          <a:chExt cx="0" cy="0"/>
        </a:xfrm>
      </p:grpSpPr>
      <p:sp>
        <p:nvSpPr>
          <p:cNvPr id="177" name="Google Shape;177;p33"/>
          <p:cNvSpPr txBox="1"/>
          <p:nvPr>
            <p:ph type="title"/>
          </p:nvPr>
        </p:nvSpPr>
        <p:spPr>
          <a:xfrm>
            <a:off x="628650" y="273844"/>
            <a:ext cx="7886700" cy="994172"/>
          </a:xfrm>
          <a:prstGeom prst="rect">
            <a:avLst/>
          </a:prstGeom>
          <a:noFill/>
          <a:ln>
            <a:noFill/>
          </a:ln>
        </p:spPr>
        <p:txBody>
          <a:bodyPr anchorCtr="0" anchor="ctr" bIns="34275" lIns="68575" spcFirstLastPara="1" rIns="68575" wrap="square" tIns="34275">
            <a:normAutofit/>
          </a:bodyPr>
          <a:lstStyle/>
          <a:p>
            <a:pPr indent="0" lvl="0" marL="0" rtl="0" algn="l">
              <a:lnSpc>
                <a:spcPct val="90000"/>
              </a:lnSpc>
              <a:spcBef>
                <a:spcPts val="0"/>
              </a:spcBef>
              <a:spcAft>
                <a:spcPts val="0"/>
              </a:spcAft>
              <a:buClr>
                <a:schemeClr val="dk1"/>
              </a:buClr>
              <a:buSzPts val="3300"/>
              <a:buFont typeface="Patrick Hand"/>
              <a:buNone/>
            </a:pPr>
            <a:r>
              <a:rPr lang="en-GB"/>
              <a:t>Why is this information important to know?</a:t>
            </a:r>
            <a:endParaRPr/>
          </a:p>
        </p:txBody>
      </p:sp>
      <p:sp>
        <p:nvSpPr>
          <p:cNvPr id="178" name="Google Shape;178;p33"/>
          <p:cNvSpPr txBox="1"/>
          <p:nvPr>
            <p:ph idx="1" type="body"/>
          </p:nvPr>
        </p:nvSpPr>
        <p:spPr>
          <a:xfrm>
            <a:off x="628650" y="1369219"/>
            <a:ext cx="7886700" cy="3263504"/>
          </a:xfrm>
          <a:prstGeom prst="rect">
            <a:avLst/>
          </a:prstGeom>
          <a:noFill/>
          <a:ln>
            <a:noFill/>
          </a:ln>
        </p:spPr>
        <p:txBody>
          <a:bodyPr anchorCtr="0" anchor="t" bIns="34275" lIns="68575" spcFirstLastPara="1" rIns="68575" wrap="square" tIns="34275">
            <a:normAutofit/>
          </a:bodyPr>
          <a:lstStyle/>
          <a:p>
            <a:pPr indent="-171450" lvl="0" marL="177800" rtl="0" algn="l">
              <a:lnSpc>
                <a:spcPct val="90000"/>
              </a:lnSpc>
              <a:spcBef>
                <a:spcPts val="0"/>
              </a:spcBef>
              <a:spcAft>
                <a:spcPts val="0"/>
              </a:spcAft>
              <a:buClr>
                <a:schemeClr val="dk1"/>
              </a:buClr>
              <a:buSzPts val="2100"/>
              <a:buChar char="•"/>
            </a:pPr>
            <a:r>
              <a:rPr lang="en-GB"/>
              <a:t>Following these shocking statistics, every form class will be participating in a daily clean up of our school grounds during form time.</a:t>
            </a:r>
            <a:endParaRPr/>
          </a:p>
          <a:p>
            <a:pPr indent="-38100" lvl="0" marL="177800" rtl="0" algn="l">
              <a:lnSpc>
                <a:spcPct val="90000"/>
              </a:lnSpc>
              <a:spcBef>
                <a:spcPts val="800"/>
              </a:spcBef>
              <a:spcAft>
                <a:spcPts val="0"/>
              </a:spcAft>
              <a:buClr>
                <a:schemeClr val="dk1"/>
              </a:buClr>
              <a:buSzPts val="2100"/>
              <a:buNone/>
            </a:pPr>
            <a:r>
              <a:t/>
            </a:r>
            <a:endParaRPr/>
          </a:p>
          <a:p>
            <a:pPr indent="-171450" lvl="0" marL="177800" rtl="0" algn="l">
              <a:lnSpc>
                <a:spcPct val="90000"/>
              </a:lnSpc>
              <a:spcBef>
                <a:spcPts val="800"/>
              </a:spcBef>
              <a:spcAft>
                <a:spcPts val="0"/>
              </a:spcAft>
              <a:buClr>
                <a:schemeClr val="dk1"/>
              </a:buClr>
              <a:buSzPts val="2100"/>
              <a:buChar char="•"/>
            </a:pPr>
            <a:r>
              <a:rPr lang="en-GB"/>
              <a:t>You will receive gloves and bin bags to aid you in your clean up.</a:t>
            </a:r>
            <a:endParaRPr/>
          </a:p>
          <a:p>
            <a:pPr indent="-38100" lvl="0" marL="177800" rtl="0" algn="l">
              <a:lnSpc>
                <a:spcPct val="90000"/>
              </a:lnSpc>
              <a:spcBef>
                <a:spcPts val="800"/>
              </a:spcBef>
              <a:spcAft>
                <a:spcPts val="0"/>
              </a:spcAft>
              <a:buClr>
                <a:schemeClr val="dk1"/>
              </a:buClr>
              <a:buSzPts val="2100"/>
              <a:buNone/>
            </a:pPr>
            <a:r>
              <a:t/>
            </a:r>
            <a:endParaRPr/>
          </a:p>
          <a:p>
            <a:pPr indent="-171450" lvl="0" marL="177800" rtl="0" algn="l">
              <a:lnSpc>
                <a:spcPct val="90000"/>
              </a:lnSpc>
              <a:spcBef>
                <a:spcPts val="800"/>
              </a:spcBef>
              <a:spcAft>
                <a:spcPts val="0"/>
              </a:spcAft>
              <a:buClr>
                <a:schemeClr val="dk1"/>
              </a:buClr>
              <a:buSzPts val="2100"/>
              <a:buChar char="•"/>
            </a:pPr>
            <a:r>
              <a:rPr lang="en-GB"/>
              <a:t>The groups that collect the most amount of rubbish wins (prize yet to be revealed!)</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2" name="Shape 182"/>
        <p:cNvGrpSpPr/>
        <p:nvPr/>
      </p:nvGrpSpPr>
      <p:grpSpPr>
        <a:xfrm>
          <a:off x="0" y="0"/>
          <a:ext cx="0" cy="0"/>
          <a:chOff x="0" y="0"/>
          <a:chExt cx="0" cy="0"/>
        </a:xfrm>
      </p:grpSpPr>
      <p:graphicFrame>
        <p:nvGraphicFramePr>
          <p:cNvPr id="183" name="Google Shape;183;p34"/>
          <p:cNvGraphicFramePr/>
          <p:nvPr/>
        </p:nvGraphicFramePr>
        <p:xfrm>
          <a:off x="0" y="1"/>
          <a:ext cx="3000000" cy="3000000"/>
        </p:xfrm>
        <a:graphic>
          <a:graphicData uri="http://schemas.openxmlformats.org/drawingml/2006/table">
            <a:tbl>
              <a:tblPr bandRow="1" firstRow="1">
                <a:noFill/>
                <a:tableStyleId>{848BCF35-907B-47FC-BC5C-E3D658CADC35}</a:tableStyleId>
              </a:tblPr>
              <a:tblGrid>
                <a:gridCol w="2286000"/>
                <a:gridCol w="2286000"/>
                <a:gridCol w="2286000"/>
                <a:gridCol w="2286000"/>
              </a:tblGrid>
              <a:tr h="593075">
                <a:tc>
                  <a:txBody>
                    <a:bodyPr/>
                    <a:lstStyle/>
                    <a:p>
                      <a:pPr indent="0" lvl="0" marL="0" marR="0" rtl="0" algn="l">
                        <a:spcBef>
                          <a:spcPts val="0"/>
                        </a:spcBef>
                        <a:spcAft>
                          <a:spcPts val="0"/>
                        </a:spcAft>
                        <a:buNone/>
                      </a:pPr>
                      <a:br>
                        <a:rPr lang="en-GB" sz="1400" u="none" cap="none" strike="noStrike">
                          <a:latin typeface="Patrick Hand"/>
                          <a:ea typeface="Patrick Hand"/>
                          <a:cs typeface="Patrick Hand"/>
                          <a:sym typeface="Patrick Hand"/>
                        </a:rPr>
                      </a:br>
                      <a:endParaRPr sz="14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b="0" i="0" lang="en-GB" sz="2100" u="none" cap="none" strike="noStrike">
                          <a:solidFill>
                            <a:srgbClr val="000000"/>
                          </a:solidFill>
                          <a:latin typeface="Patrick Hand"/>
                          <a:ea typeface="Patrick Hand"/>
                          <a:cs typeface="Patrick Hand"/>
                          <a:sym typeface="Patrick Hand"/>
                        </a:rPr>
                        <a:t>FORM CLASS 1</a:t>
                      </a:r>
                      <a:endParaRPr sz="21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b="0" i="0" lang="en-GB" sz="2100" u="none" cap="none" strike="noStrike">
                          <a:solidFill>
                            <a:srgbClr val="000000"/>
                          </a:solidFill>
                          <a:latin typeface="Patrick Hand"/>
                          <a:ea typeface="Patrick Hand"/>
                          <a:cs typeface="Patrick Hand"/>
                          <a:sym typeface="Patrick Hand"/>
                        </a:rPr>
                        <a:t>FORM CLASS 2</a:t>
                      </a:r>
                      <a:endParaRPr sz="21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b="0" i="0" lang="en-GB" sz="2100" u="none" cap="none" strike="noStrike">
                          <a:solidFill>
                            <a:srgbClr val="000000"/>
                          </a:solidFill>
                          <a:latin typeface="Patrick Hand"/>
                          <a:ea typeface="Patrick Hand"/>
                          <a:cs typeface="Patrick Hand"/>
                          <a:sym typeface="Patrick Hand"/>
                        </a:rPr>
                        <a:t>Location to Litter Pick</a:t>
                      </a:r>
                      <a:endParaRPr sz="21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107900">
                <a:tc>
                  <a:txBody>
                    <a:bodyPr/>
                    <a:lstStyle/>
                    <a:p>
                      <a:pPr indent="0" lvl="0" marL="0" marR="0" rtl="0" algn="ctr">
                        <a:spcBef>
                          <a:spcPts val="0"/>
                        </a:spcBef>
                        <a:spcAft>
                          <a:spcPts val="0"/>
                        </a:spcAft>
                        <a:buNone/>
                      </a:pPr>
                      <a:r>
                        <a:rPr b="0" i="0" lang="en-GB" sz="2400" u="none" cap="none" strike="noStrike">
                          <a:solidFill>
                            <a:srgbClr val="000000"/>
                          </a:solidFill>
                          <a:latin typeface="Patrick Hand"/>
                          <a:ea typeface="Patrick Hand"/>
                          <a:cs typeface="Patrick Hand"/>
                          <a:sym typeface="Patrick Hand"/>
                        </a:rPr>
                        <a:t>Monday 15th June</a:t>
                      </a:r>
                      <a:endParaRPr sz="24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b="0" i="0" lang="en-GB" sz="3000" u="none" cap="none" strike="noStrike">
                          <a:solidFill>
                            <a:srgbClr val="000000"/>
                          </a:solidFill>
                          <a:latin typeface="Patrick Hand"/>
                          <a:ea typeface="Patrick Hand"/>
                          <a:cs typeface="Patrick Hand"/>
                          <a:sym typeface="Patrick Hand"/>
                        </a:rPr>
                        <a:t>9.2</a:t>
                      </a:r>
                      <a:endParaRPr sz="1100"/>
                    </a:p>
                    <a:p>
                      <a:pPr indent="0" lvl="0" marL="0" marR="0" rtl="0" algn="ctr">
                        <a:spcBef>
                          <a:spcPts val="0"/>
                        </a:spcBef>
                        <a:spcAft>
                          <a:spcPts val="0"/>
                        </a:spcAft>
                        <a:buNone/>
                      </a:pPr>
                      <a:r>
                        <a:rPr lang="en-GB" sz="1500" u="none" cap="none" strike="noStrike">
                          <a:latin typeface="Patrick Hand"/>
                          <a:ea typeface="Patrick Hand"/>
                          <a:cs typeface="Patrick Hand"/>
                          <a:sym typeface="Patrick Hand"/>
                        </a:rPr>
                        <a:t>Miss George</a:t>
                      </a:r>
                      <a:endParaRPr sz="1100"/>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b="0" i="0" lang="en-GB" sz="3000" u="none" cap="none" strike="noStrike">
                          <a:solidFill>
                            <a:srgbClr val="000000"/>
                          </a:solidFill>
                          <a:latin typeface="Patrick Hand"/>
                          <a:ea typeface="Patrick Hand"/>
                          <a:cs typeface="Patrick Hand"/>
                          <a:sym typeface="Patrick Hand"/>
                        </a:rPr>
                        <a:t>9.4</a:t>
                      </a:r>
                      <a:endParaRPr sz="1100"/>
                    </a:p>
                    <a:p>
                      <a:pPr indent="0" lvl="0" marL="0" marR="0" rtl="0" algn="ctr">
                        <a:spcBef>
                          <a:spcPts val="0"/>
                        </a:spcBef>
                        <a:spcAft>
                          <a:spcPts val="0"/>
                        </a:spcAft>
                        <a:buNone/>
                      </a:pPr>
                      <a:r>
                        <a:rPr b="0" i="0" lang="en-GB" sz="1500" u="none" cap="none" strike="noStrike">
                          <a:solidFill>
                            <a:srgbClr val="000000"/>
                          </a:solidFill>
                          <a:latin typeface="Patrick Hand"/>
                          <a:ea typeface="Patrick Hand"/>
                          <a:cs typeface="Patrick Hand"/>
                          <a:sym typeface="Patrick Hand"/>
                        </a:rPr>
                        <a:t>Mr Mohamed</a:t>
                      </a:r>
                      <a:endParaRPr sz="15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b="0" i="0" lang="en-GB" sz="2100" u="none" cap="none" strike="noStrike">
                          <a:solidFill>
                            <a:srgbClr val="000000"/>
                          </a:solidFill>
                          <a:latin typeface="Patrick Hand"/>
                          <a:ea typeface="Patrick Hand"/>
                          <a:cs typeface="Patrick Hand"/>
                          <a:sym typeface="Patrick Hand"/>
                        </a:rPr>
                        <a:t>Car Park/ Field</a:t>
                      </a:r>
                      <a:endParaRPr sz="21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981000">
                <a:tc>
                  <a:txBody>
                    <a:bodyPr/>
                    <a:lstStyle/>
                    <a:p>
                      <a:pPr indent="0" lvl="0" marL="0" marR="0" rtl="0" algn="ctr">
                        <a:spcBef>
                          <a:spcPts val="0"/>
                        </a:spcBef>
                        <a:spcAft>
                          <a:spcPts val="0"/>
                        </a:spcAft>
                        <a:buNone/>
                      </a:pPr>
                      <a:r>
                        <a:rPr b="0" i="0" lang="en-GB" sz="2400" u="none" cap="none" strike="noStrike">
                          <a:solidFill>
                            <a:srgbClr val="000000"/>
                          </a:solidFill>
                          <a:latin typeface="Patrick Hand"/>
                          <a:ea typeface="Patrick Hand"/>
                          <a:cs typeface="Patrick Hand"/>
                          <a:sym typeface="Patrick Hand"/>
                        </a:rPr>
                        <a:t>Tuesday 16th June</a:t>
                      </a:r>
                      <a:endParaRPr sz="24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b="0" i="0" lang="en-GB" sz="3000" u="none" cap="none" strike="noStrike">
                          <a:solidFill>
                            <a:srgbClr val="000000"/>
                          </a:solidFill>
                          <a:latin typeface="Patrick Hand"/>
                          <a:ea typeface="Patrick Hand"/>
                          <a:cs typeface="Patrick Hand"/>
                          <a:sym typeface="Patrick Hand"/>
                        </a:rPr>
                        <a:t>7.4</a:t>
                      </a:r>
                      <a:endParaRPr sz="1100"/>
                    </a:p>
                    <a:p>
                      <a:pPr indent="0" lvl="0" marL="0" marR="0" rtl="0" algn="ctr">
                        <a:spcBef>
                          <a:spcPts val="0"/>
                        </a:spcBef>
                        <a:spcAft>
                          <a:spcPts val="0"/>
                        </a:spcAft>
                        <a:buNone/>
                      </a:pPr>
                      <a:r>
                        <a:rPr b="0" i="0" lang="en-GB" sz="1500" u="none" cap="none" strike="noStrike">
                          <a:solidFill>
                            <a:srgbClr val="000000"/>
                          </a:solidFill>
                          <a:latin typeface="Patrick Hand"/>
                          <a:ea typeface="Patrick Hand"/>
                          <a:cs typeface="Patrick Hand"/>
                          <a:sym typeface="Patrick Hand"/>
                        </a:rPr>
                        <a:t>Miss Moore</a:t>
                      </a:r>
                      <a:endParaRPr sz="15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b="0" i="0" lang="en-GB" sz="3000" u="none" cap="none" strike="noStrike">
                          <a:solidFill>
                            <a:srgbClr val="000000"/>
                          </a:solidFill>
                          <a:latin typeface="Patrick Hand"/>
                          <a:ea typeface="Patrick Hand"/>
                          <a:cs typeface="Patrick Hand"/>
                          <a:sym typeface="Patrick Hand"/>
                        </a:rPr>
                        <a:t>7.5</a:t>
                      </a:r>
                      <a:endParaRPr sz="1100"/>
                    </a:p>
                    <a:p>
                      <a:pPr indent="0" lvl="0" marL="0" marR="0" rtl="0" algn="ctr">
                        <a:lnSpc>
                          <a:spcPct val="100000"/>
                        </a:lnSpc>
                        <a:spcBef>
                          <a:spcPts val="0"/>
                        </a:spcBef>
                        <a:spcAft>
                          <a:spcPts val="0"/>
                        </a:spcAft>
                        <a:buClr>
                          <a:srgbClr val="000000"/>
                        </a:buClr>
                        <a:buSzPts val="1200"/>
                        <a:buFont typeface="Patrick Hand"/>
                        <a:buNone/>
                      </a:pPr>
                      <a:r>
                        <a:rPr b="0" i="0" lang="en-GB" sz="1200" u="none" cap="none" strike="noStrike">
                          <a:solidFill>
                            <a:srgbClr val="000000"/>
                          </a:solidFill>
                          <a:latin typeface="Patrick Hand"/>
                          <a:ea typeface="Patrick Hand"/>
                          <a:cs typeface="Patrick Hand"/>
                          <a:sym typeface="Patrick Hand"/>
                        </a:rPr>
                        <a:t>Miss Harvey</a:t>
                      </a:r>
                      <a:endParaRPr sz="12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b="0" i="0" lang="en-GB" sz="2100" u="none" cap="none" strike="noStrike">
                          <a:solidFill>
                            <a:srgbClr val="000000"/>
                          </a:solidFill>
                          <a:latin typeface="Patrick Hand"/>
                          <a:ea typeface="Patrick Hand"/>
                          <a:cs typeface="Patrick Hand"/>
                          <a:sym typeface="Patrick Hand"/>
                        </a:rPr>
                        <a:t>Piazza/ Gym/ E/B/D Block area</a:t>
                      </a:r>
                      <a:endParaRPr sz="21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981000">
                <a:tc>
                  <a:txBody>
                    <a:bodyPr/>
                    <a:lstStyle/>
                    <a:p>
                      <a:pPr indent="0" lvl="0" marL="0" marR="0" rtl="0" algn="ctr">
                        <a:spcBef>
                          <a:spcPts val="0"/>
                        </a:spcBef>
                        <a:spcAft>
                          <a:spcPts val="0"/>
                        </a:spcAft>
                        <a:buNone/>
                      </a:pPr>
                      <a:r>
                        <a:rPr b="0" i="0" lang="en-GB" sz="2400" u="none" cap="none" strike="noStrike">
                          <a:solidFill>
                            <a:srgbClr val="000000"/>
                          </a:solidFill>
                          <a:latin typeface="Patrick Hand"/>
                          <a:ea typeface="Patrick Hand"/>
                          <a:cs typeface="Patrick Hand"/>
                          <a:sym typeface="Patrick Hand"/>
                        </a:rPr>
                        <a:t>Wednesday 17th June</a:t>
                      </a:r>
                      <a:endParaRPr sz="24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b="0" i="0" lang="en-GB" sz="3000" u="none" cap="none" strike="noStrike">
                          <a:solidFill>
                            <a:srgbClr val="000000"/>
                          </a:solidFill>
                          <a:latin typeface="Patrick Hand"/>
                          <a:ea typeface="Patrick Hand"/>
                          <a:cs typeface="Patrick Hand"/>
                          <a:sym typeface="Patrick Hand"/>
                        </a:rPr>
                        <a:t>8.5</a:t>
                      </a:r>
                      <a:endParaRPr sz="1100"/>
                    </a:p>
                    <a:p>
                      <a:pPr indent="0" lvl="0" marL="0" marR="0" rtl="0" algn="ctr">
                        <a:spcBef>
                          <a:spcPts val="0"/>
                        </a:spcBef>
                        <a:spcAft>
                          <a:spcPts val="0"/>
                        </a:spcAft>
                        <a:buNone/>
                      </a:pPr>
                      <a:r>
                        <a:rPr b="0" i="0" lang="en-GB" sz="1500" u="none" cap="none" strike="noStrike">
                          <a:solidFill>
                            <a:srgbClr val="000000"/>
                          </a:solidFill>
                          <a:latin typeface="Patrick Hand"/>
                          <a:ea typeface="Patrick Hand"/>
                          <a:cs typeface="Patrick Hand"/>
                          <a:sym typeface="Patrick Hand"/>
                        </a:rPr>
                        <a:t>Mrs Srithong</a:t>
                      </a:r>
                      <a:endParaRPr b="0" i="0" sz="1500" u="none" cap="none" strike="noStrike">
                        <a:solidFill>
                          <a:srgbClr val="000000"/>
                        </a:solidFill>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b="0" i="0" lang="en-GB" sz="3000" u="none" cap="none" strike="noStrike">
                          <a:solidFill>
                            <a:srgbClr val="000000"/>
                          </a:solidFill>
                          <a:latin typeface="Patrick Hand"/>
                          <a:ea typeface="Patrick Hand"/>
                          <a:cs typeface="Patrick Hand"/>
                          <a:sym typeface="Patrick Hand"/>
                        </a:rPr>
                        <a:t>9.3</a:t>
                      </a:r>
                      <a:endParaRPr sz="1100"/>
                    </a:p>
                    <a:p>
                      <a:pPr indent="0" lvl="0" marL="0" marR="0" rtl="0" algn="ctr">
                        <a:spcBef>
                          <a:spcPts val="0"/>
                        </a:spcBef>
                        <a:spcAft>
                          <a:spcPts val="0"/>
                        </a:spcAft>
                        <a:buNone/>
                      </a:pPr>
                      <a:r>
                        <a:rPr b="0" i="0" lang="en-GB" sz="1500" u="none" cap="none" strike="noStrike">
                          <a:solidFill>
                            <a:srgbClr val="000000"/>
                          </a:solidFill>
                          <a:latin typeface="Patrick Hand"/>
                          <a:ea typeface="Patrick Hand"/>
                          <a:cs typeface="Patrick Hand"/>
                          <a:sym typeface="Patrick Hand"/>
                        </a:rPr>
                        <a:t>Dr Brown</a:t>
                      </a:r>
                      <a:endParaRPr sz="15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b="0" i="0" lang="en-GB" sz="2100" u="none" cap="none" strike="noStrike">
                          <a:solidFill>
                            <a:srgbClr val="000000"/>
                          </a:solidFill>
                          <a:latin typeface="Patrick Hand"/>
                          <a:ea typeface="Patrick Hand"/>
                          <a:cs typeface="Patrick Hand"/>
                          <a:sym typeface="Patrick Hand"/>
                        </a:rPr>
                        <a:t>Back Fields (Behind Staff Car Park)</a:t>
                      </a:r>
                      <a:endParaRPr sz="21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740225">
                <a:tc>
                  <a:txBody>
                    <a:bodyPr/>
                    <a:lstStyle/>
                    <a:p>
                      <a:pPr indent="0" lvl="0" marL="0" marR="0" rtl="0" algn="ctr">
                        <a:spcBef>
                          <a:spcPts val="0"/>
                        </a:spcBef>
                        <a:spcAft>
                          <a:spcPts val="0"/>
                        </a:spcAft>
                        <a:buNone/>
                      </a:pPr>
                      <a:r>
                        <a:rPr b="0" i="0" lang="en-GB" sz="2400" u="none" cap="none" strike="noStrike">
                          <a:solidFill>
                            <a:srgbClr val="000000"/>
                          </a:solidFill>
                          <a:latin typeface="Patrick Hand"/>
                          <a:ea typeface="Patrick Hand"/>
                          <a:cs typeface="Patrick Hand"/>
                          <a:sym typeface="Patrick Hand"/>
                        </a:rPr>
                        <a:t>Thursday 18th June</a:t>
                      </a:r>
                      <a:endParaRPr sz="24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b="0" i="0" lang="en-GB" sz="3000" u="none" cap="none" strike="noStrike">
                          <a:solidFill>
                            <a:srgbClr val="000000"/>
                          </a:solidFill>
                          <a:latin typeface="Patrick Hand"/>
                          <a:ea typeface="Patrick Hand"/>
                          <a:cs typeface="Patrick Hand"/>
                          <a:sym typeface="Patrick Hand"/>
                        </a:rPr>
                        <a:t>7.7</a:t>
                      </a:r>
                      <a:endParaRPr sz="1100"/>
                    </a:p>
                    <a:p>
                      <a:pPr indent="0" lvl="0" marL="0" marR="0" rtl="0" algn="ctr">
                        <a:lnSpc>
                          <a:spcPct val="100000"/>
                        </a:lnSpc>
                        <a:spcBef>
                          <a:spcPts val="0"/>
                        </a:spcBef>
                        <a:spcAft>
                          <a:spcPts val="0"/>
                        </a:spcAft>
                        <a:buClr>
                          <a:srgbClr val="000000"/>
                        </a:buClr>
                        <a:buSzPts val="1500"/>
                        <a:buFont typeface="Patrick Hand"/>
                        <a:buNone/>
                      </a:pPr>
                      <a:r>
                        <a:rPr b="0" i="0" lang="en-GB" sz="1500" u="none" cap="none" strike="noStrike">
                          <a:solidFill>
                            <a:srgbClr val="000000"/>
                          </a:solidFill>
                          <a:latin typeface="Patrick Hand"/>
                          <a:ea typeface="Patrick Hand"/>
                          <a:cs typeface="Patrick Hand"/>
                          <a:sym typeface="Patrick Hand"/>
                        </a:rPr>
                        <a:t>Mrs Cash</a:t>
                      </a:r>
                      <a:br>
                        <a:rPr lang="en-GB" sz="3000" u="none" cap="none" strike="noStrike">
                          <a:latin typeface="Patrick Hand"/>
                          <a:ea typeface="Patrick Hand"/>
                          <a:cs typeface="Patrick Hand"/>
                          <a:sym typeface="Patrick Hand"/>
                        </a:rPr>
                      </a:br>
                      <a:endParaRPr sz="30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b="0" i="0" lang="en-GB" sz="3000" u="none" cap="none" strike="noStrike">
                          <a:solidFill>
                            <a:srgbClr val="000000"/>
                          </a:solidFill>
                          <a:latin typeface="Patrick Hand"/>
                          <a:ea typeface="Patrick Hand"/>
                          <a:cs typeface="Patrick Hand"/>
                          <a:sym typeface="Patrick Hand"/>
                        </a:rPr>
                        <a:t>7.8</a:t>
                      </a:r>
                      <a:endParaRPr sz="1100"/>
                    </a:p>
                    <a:p>
                      <a:pPr indent="0" lvl="0" marL="0" marR="0" rtl="0" algn="ctr">
                        <a:spcBef>
                          <a:spcPts val="0"/>
                        </a:spcBef>
                        <a:spcAft>
                          <a:spcPts val="0"/>
                        </a:spcAft>
                        <a:buNone/>
                      </a:pPr>
                      <a:r>
                        <a:rPr b="0" i="0" lang="en-GB" sz="1500" u="none" cap="none" strike="noStrike">
                          <a:solidFill>
                            <a:srgbClr val="000000"/>
                          </a:solidFill>
                          <a:latin typeface="Patrick Hand"/>
                          <a:ea typeface="Patrick Hand"/>
                          <a:cs typeface="Patrick Hand"/>
                          <a:sym typeface="Patrick Hand"/>
                        </a:rPr>
                        <a:t>Mr Bowen</a:t>
                      </a:r>
                      <a:endParaRPr sz="15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b="0" i="0" lang="en-GB" sz="2100" u="none" cap="none" strike="noStrike">
                          <a:solidFill>
                            <a:srgbClr val="000000"/>
                          </a:solidFill>
                          <a:latin typeface="Patrick Hand"/>
                          <a:ea typeface="Patrick Hand"/>
                          <a:cs typeface="Patrick Hand"/>
                          <a:sym typeface="Patrick Hand"/>
                        </a:rPr>
                        <a:t>Inside A Block - Lockers, LRC, Computer Areas </a:t>
                      </a:r>
                      <a:endParaRPr sz="21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7" name="Shape 187"/>
        <p:cNvGrpSpPr/>
        <p:nvPr/>
      </p:nvGrpSpPr>
      <p:grpSpPr>
        <a:xfrm>
          <a:off x="0" y="0"/>
          <a:ext cx="0" cy="0"/>
          <a:chOff x="0" y="0"/>
          <a:chExt cx="0" cy="0"/>
        </a:xfrm>
      </p:grpSpPr>
      <p:graphicFrame>
        <p:nvGraphicFramePr>
          <p:cNvPr id="188" name="Google Shape;188;p35"/>
          <p:cNvGraphicFramePr/>
          <p:nvPr/>
        </p:nvGraphicFramePr>
        <p:xfrm>
          <a:off x="0" y="1"/>
          <a:ext cx="3000000" cy="3000000"/>
        </p:xfrm>
        <a:graphic>
          <a:graphicData uri="http://schemas.openxmlformats.org/drawingml/2006/table">
            <a:tbl>
              <a:tblPr bandRow="1" firstRow="1">
                <a:noFill/>
                <a:tableStyleId>{848BCF35-907B-47FC-BC5C-E3D658CADC35}</a:tableStyleId>
              </a:tblPr>
              <a:tblGrid>
                <a:gridCol w="2286000"/>
                <a:gridCol w="2286000"/>
                <a:gridCol w="2286000"/>
                <a:gridCol w="2286000"/>
              </a:tblGrid>
              <a:tr h="413475">
                <a:tc>
                  <a:txBody>
                    <a:bodyPr/>
                    <a:lstStyle/>
                    <a:p>
                      <a:pPr indent="0" lvl="0" marL="0" marR="0" rtl="0" algn="l">
                        <a:spcBef>
                          <a:spcPts val="0"/>
                        </a:spcBef>
                        <a:spcAft>
                          <a:spcPts val="0"/>
                        </a:spcAft>
                        <a:buNone/>
                      </a:pPr>
                      <a:br>
                        <a:rPr lang="en-GB" sz="1400" u="none" cap="none" strike="noStrike">
                          <a:latin typeface="Patrick Hand"/>
                          <a:ea typeface="Patrick Hand"/>
                          <a:cs typeface="Patrick Hand"/>
                          <a:sym typeface="Patrick Hand"/>
                        </a:rPr>
                      </a:br>
                      <a:endParaRPr sz="14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b="0" i="0" lang="en-GB" sz="2100" u="none" cap="none" strike="noStrike">
                          <a:solidFill>
                            <a:srgbClr val="000000"/>
                          </a:solidFill>
                          <a:latin typeface="Patrick Hand"/>
                          <a:ea typeface="Patrick Hand"/>
                          <a:cs typeface="Patrick Hand"/>
                          <a:sym typeface="Patrick Hand"/>
                        </a:rPr>
                        <a:t>FORM CLASS 1</a:t>
                      </a:r>
                      <a:endParaRPr sz="21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b="0" i="0" lang="en-GB" sz="2100" u="none" cap="none" strike="noStrike">
                          <a:solidFill>
                            <a:srgbClr val="000000"/>
                          </a:solidFill>
                          <a:latin typeface="Patrick Hand"/>
                          <a:ea typeface="Patrick Hand"/>
                          <a:cs typeface="Patrick Hand"/>
                          <a:sym typeface="Patrick Hand"/>
                        </a:rPr>
                        <a:t>FORM CLASS 2</a:t>
                      </a:r>
                      <a:endParaRPr sz="21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b="0" i="0" lang="en-GB" sz="2100" u="none" cap="none" strike="noStrike">
                          <a:solidFill>
                            <a:srgbClr val="000000"/>
                          </a:solidFill>
                          <a:latin typeface="Patrick Hand"/>
                          <a:ea typeface="Patrick Hand"/>
                          <a:cs typeface="Patrick Hand"/>
                          <a:sym typeface="Patrick Hand"/>
                        </a:rPr>
                        <a:t>Location to Litter Pick</a:t>
                      </a:r>
                      <a:endParaRPr sz="21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107900">
                <a:tc>
                  <a:txBody>
                    <a:bodyPr/>
                    <a:lstStyle/>
                    <a:p>
                      <a:pPr indent="0" lvl="0" marL="0" marR="0" rtl="0" algn="ctr">
                        <a:spcBef>
                          <a:spcPts val="0"/>
                        </a:spcBef>
                        <a:spcAft>
                          <a:spcPts val="0"/>
                        </a:spcAft>
                        <a:buNone/>
                      </a:pPr>
                      <a:r>
                        <a:rPr b="0" i="0" lang="en-GB" sz="2400" u="none" cap="none" strike="noStrike">
                          <a:solidFill>
                            <a:srgbClr val="000000"/>
                          </a:solidFill>
                          <a:latin typeface="Patrick Hand"/>
                          <a:ea typeface="Patrick Hand"/>
                          <a:cs typeface="Patrick Hand"/>
                          <a:sym typeface="Patrick Hand"/>
                        </a:rPr>
                        <a:t>Monday 22nd June </a:t>
                      </a:r>
                      <a:endParaRPr sz="2400" u="none" cap="none" strike="noStrike">
                        <a:latin typeface="Patrick Hand"/>
                        <a:ea typeface="Patrick Hand"/>
                        <a:cs typeface="Patrick Hand"/>
                        <a:sym typeface="Patrick Hand"/>
                      </a:endParaRPr>
                    </a:p>
                    <a:p>
                      <a:pPr indent="0" lvl="0" marL="0" marR="0" rtl="0" algn="ctr">
                        <a:spcBef>
                          <a:spcPts val="0"/>
                        </a:spcBef>
                        <a:spcAft>
                          <a:spcPts val="0"/>
                        </a:spcAft>
                        <a:buNone/>
                      </a:pPr>
                      <a:r>
                        <a:t/>
                      </a:r>
                      <a:endParaRPr sz="24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b="0" i="0" lang="en-GB" sz="3000" u="none" cap="none" strike="noStrike">
                          <a:solidFill>
                            <a:srgbClr val="000000"/>
                          </a:solidFill>
                          <a:latin typeface="Patrick Hand"/>
                          <a:ea typeface="Patrick Hand"/>
                          <a:cs typeface="Patrick Hand"/>
                          <a:sym typeface="Patrick Hand"/>
                        </a:rPr>
                        <a:t>9.6</a:t>
                      </a:r>
                      <a:endParaRPr sz="1100"/>
                    </a:p>
                    <a:p>
                      <a:pPr indent="0" lvl="0" marL="0" marR="0" rtl="0" algn="ctr">
                        <a:spcBef>
                          <a:spcPts val="0"/>
                        </a:spcBef>
                        <a:spcAft>
                          <a:spcPts val="0"/>
                        </a:spcAft>
                        <a:buNone/>
                      </a:pPr>
                      <a:r>
                        <a:rPr b="0" i="0" lang="en-GB" sz="1500" u="none" cap="none" strike="noStrike">
                          <a:solidFill>
                            <a:srgbClr val="000000"/>
                          </a:solidFill>
                          <a:latin typeface="Patrick Hand"/>
                          <a:ea typeface="Patrick Hand"/>
                          <a:cs typeface="Patrick Hand"/>
                          <a:sym typeface="Patrick Hand"/>
                        </a:rPr>
                        <a:t>Mr Morgan</a:t>
                      </a:r>
                      <a:endParaRPr sz="15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b="0" i="0" lang="en-GB" sz="3000" u="none" cap="none" strike="noStrike">
                          <a:solidFill>
                            <a:srgbClr val="000000"/>
                          </a:solidFill>
                          <a:latin typeface="Patrick Hand"/>
                          <a:ea typeface="Patrick Hand"/>
                          <a:cs typeface="Patrick Hand"/>
                          <a:sym typeface="Patrick Hand"/>
                        </a:rPr>
                        <a:t>12.1</a:t>
                      </a:r>
                      <a:endParaRPr sz="1100"/>
                    </a:p>
                    <a:p>
                      <a:pPr indent="0" lvl="0" marL="0" marR="0" rtl="0" algn="ctr">
                        <a:spcBef>
                          <a:spcPts val="0"/>
                        </a:spcBef>
                        <a:spcAft>
                          <a:spcPts val="0"/>
                        </a:spcAft>
                        <a:buNone/>
                      </a:pPr>
                      <a:r>
                        <a:rPr b="0" i="0" lang="en-GB" sz="1500" u="none" cap="none" strike="noStrike">
                          <a:solidFill>
                            <a:srgbClr val="000000"/>
                          </a:solidFill>
                          <a:latin typeface="Patrick Hand"/>
                          <a:ea typeface="Patrick Hand"/>
                          <a:cs typeface="Patrick Hand"/>
                          <a:sym typeface="Patrick Hand"/>
                        </a:rPr>
                        <a:t>Mrs Jenkins</a:t>
                      </a:r>
                      <a:endParaRPr sz="15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b="0" i="0" lang="en-GB" sz="2100" u="none" cap="none" strike="noStrike">
                          <a:solidFill>
                            <a:srgbClr val="000000"/>
                          </a:solidFill>
                          <a:latin typeface="Patrick Hand"/>
                          <a:ea typeface="Patrick Hand"/>
                          <a:cs typeface="Patrick Hand"/>
                          <a:sym typeface="Patrick Hand"/>
                        </a:rPr>
                        <a:t>Car Park/ Field</a:t>
                      </a:r>
                      <a:endParaRPr sz="21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981000">
                <a:tc>
                  <a:txBody>
                    <a:bodyPr/>
                    <a:lstStyle/>
                    <a:p>
                      <a:pPr indent="0" lvl="0" marL="0" marR="0" rtl="0" algn="ctr">
                        <a:spcBef>
                          <a:spcPts val="0"/>
                        </a:spcBef>
                        <a:spcAft>
                          <a:spcPts val="0"/>
                        </a:spcAft>
                        <a:buNone/>
                      </a:pPr>
                      <a:r>
                        <a:rPr b="0" i="0" lang="en-GB" sz="2400" u="none" cap="none" strike="noStrike">
                          <a:solidFill>
                            <a:srgbClr val="000000"/>
                          </a:solidFill>
                          <a:latin typeface="Patrick Hand"/>
                          <a:ea typeface="Patrick Hand"/>
                          <a:cs typeface="Patrick Hand"/>
                          <a:sym typeface="Patrick Hand"/>
                        </a:rPr>
                        <a:t>Tuesday 23rd June</a:t>
                      </a:r>
                      <a:endParaRPr sz="24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b="0" i="0" lang="en-GB" sz="3000" u="none" cap="none" strike="noStrike">
                          <a:solidFill>
                            <a:srgbClr val="000000"/>
                          </a:solidFill>
                          <a:latin typeface="Patrick Hand"/>
                          <a:ea typeface="Patrick Hand"/>
                          <a:cs typeface="Patrick Hand"/>
                          <a:sym typeface="Patrick Hand"/>
                        </a:rPr>
                        <a:t>9.7</a:t>
                      </a:r>
                      <a:endParaRPr sz="1100"/>
                    </a:p>
                    <a:p>
                      <a:pPr indent="0" lvl="0" marL="0" marR="0" rtl="0" algn="ctr">
                        <a:spcBef>
                          <a:spcPts val="0"/>
                        </a:spcBef>
                        <a:spcAft>
                          <a:spcPts val="0"/>
                        </a:spcAft>
                        <a:buNone/>
                      </a:pPr>
                      <a:r>
                        <a:rPr b="0" i="0" lang="en-GB" sz="1500" u="none" cap="none" strike="noStrike">
                          <a:solidFill>
                            <a:srgbClr val="000000"/>
                          </a:solidFill>
                          <a:latin typeface="Patrick Hand"/>
                          <a:ea typeface="Patrick Hand"/>
                          <a:cs typeface="Patrick Hand"/>
                          <a:sym typeface="Patrick Hand"/>
                        </a:rPr>
                        <a:t>Miss Pring</a:t>
                      </a:r>
                      <a:endParaRPr sz="15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b="0" i="0" lang="en-GB" sz="3000" u="none" cap="none" strike="noStrike">
                          <a:solidFill>
                            <a:srgbClr val="000000"/>
                          </a:solidFill>
                          <a:latin typeface="Patrick Hand"/>
                          <a:ea typeface="Patrick Hand"/>
                          <a:cs typeface="Patrick Hand"/>
                          <a:sym typeface="Patrick Hand"/>
                        </a:rPr>
                        <a:t>10.4</a:t>
                      </a:r>
                      <a:endParaRPr sz="1100"/>
                    </a:p>
                    <a:p>
                      <a:pPr indent="0" lvl="0" marL="0" marR="0" rtl="0" algn="ctr">
                        <a:spcBef>
                          <a:spcPts val="0"/>
                        </a:spcBef>
                        <a:spcAft>
                          <a:spcPts val="0"/>
                        </a:spcAft>
                        <a:buNone/>
                      </a:pPr>
                      <a:r>
                        <a:rPr b="0" i="0" lang="en-GB" sz="1500" u="none" cap="none" strike="noStrike">
                          <a:solidFill>
                            <a:srgbClr val="000000"/>
                          </a:solidFill>
                          <a:latin typeface="Patrick Hand"/>
                          <a:ea typeface="Patrick Hand"/>
                          <a:cs typeface="Patrick Hand"/>
                          <a:sym typeface="Patrick Hand"/>
                        </a:rPr>
                        <a:t>Mrs Williams</a:t>
                      </a:r>
                      <a:endParaRPr sz="15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b="0" i="0" lang="en-GB" sz="2100" u="none" cap="none" strike="noStrike">
                          <a:solidFill>
                            <a:srgbClr val="000000"/>
                          </a:solidFill>
                          <a:latin typeface="Patrick Hand"/>
                          <a:ea typeface="Patrick Hand"/>
                          <a:cs typeface="Patrick Hand"/>
                          <a:sym typeface="Patrick Hand"/>
                        </a:rPr>
                        <a:t>Piazza/ Gym/ E/B/D Block area</a:t>
                      </a:r>
                      <a:endParaRPr sz="21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981000">
                <a:tc>
                  <a:txBody>
                    <a:bodyPr/>
                    <a:lstStyle/>
                    <a:p>
                      <a:pPr indent="0" lvl="0" marL="0" marR="0" rtl="0" algn="ctr">
                        <a:spcBef>
                          <a:spcPts val="0"/>
                        </a:spcBef>
                        <a:spcAft>
                          <a:spcPts val="0"/>
                        </a:spcAft>
                        <a:buNone/>
                      </a:pPr>
                      <a:r>
                        <a:rPr b="0" i="0" lang="en-GB" sz="2400" u="none" cap="none" strike="noStrike">
                          <a:solidFill>
                            <a:srgbClr val="000000"/>
                          </a:solidFill>
                          <a:latin typeface="Patrick Hand"/>
                          <a:ea typeface="Patrick Hand"/>
                          <a:cs typeface="Patrick Hand"/>
                          <a:sym typeface="Patrick Hand"/>
                        </a:rPr>
                        <a:t>Wednesday 24th June</a:t>
                      </a:r>
                      <a:endParaRPr sz="24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b="0" i="0" lang="en-GB" sz="3000" u="none" cap="none" strike="noStrike">
                          <a:solidFill>
                            <a:srgbClr val="000000"/>
                          </a:solidFill>
                          <a:latin typeface="Patrick Hand"/>
                          <a:ea typeface="Patrick Hand"/>
                          <a:cs typeface="Patrick Hand"/>
                          <a:sym typeface="Patrick Hand"/>
                        </a:rPr>
                        <a:t>8.4</a:t>
                      </a:r>
                      <a:endParaRPr sz="1100"/>
                    </a:p>
                    <a:p>
                      <a:pPr indent="0" lvl="0" marL="0" marR="0" rtl="0" algn="ctr">
                        <a:spcBef>
                          <a:spcPts val="0"/>
                        </a:spcBef>
                        <a:spcAft>
                          <a:spcPts val="0"/>
                        </a:spcAft>
                        <a:buNone/>
                      </a:pPr>
                      <a:r>
                        <a:rPr b="0" i="0" lang="en-GB" sz="1500" u="none" cap="none" strike="noStrike">
                          <a:solidFill>
                            <a:srgbClr val="000000"/>
                          </a:solidFill>
                          <a:latin typeface="Patrick Hand"/>
                          <a:ea typeface="Patrick Hand"/>
                          <a:cs typeface="Patrick Hand"/>
                          <a:sym typeface="Patrick Hand"/>
                        </a:rPr>
                        <a:t>Mr Griffiths</a:t>
                      </a:r>
                      <a:endParaRPr sz="15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b="0" i="0" lang="en-GB" sz="3000" u="none" cap="none" strike="noStrike">
                          <a:solidFill>
                            <a:srgbClr val="000000"/>
                          </a:solidFill>
                          <a:latin typeface="Patrick Hand"/>
                          <a:ea typeface="Patrick Hand"/>
                          <a:cs typeface="Patrick Hand"/>
                          <a:sym typeface="Patrick Hand"/>
                        </a:rPr>
                        <a:t>12.2</a:t>
                      </a:r>
                      <a:endParaRPr sz="1100"/>
                    </a:p>
                    <a:p>
                      <a:pPr indent="0" lvl="0" marL="0" marR="0" rtl="0" algn="ctr">
                        <a:spcBef>
                          <a:spcPts val="0"/>
                        </a:spcBef>
                        <a:spcAft>
                          <a:spcPts val="0"/>
                        </a:spcAft>
                        <a:buNone/>
                      </a:pPr>
                      <a:r>
                        <a:rPr b="0" i="0" lang="en-GB" sz="1200" u="none" cap="none" strike="noStrike">
                          <a:solidFill>
                            <a:srgbClr val="000000"/>
                          </a:solidFill>
                          <a:latin typeface="Patrick Hand"/>
                          <a:ea typeface="Patrick Hand"/>
                          <a:cs typeface="Patrick Hand"/>
                          <a:sym typeface="Patrick Hand"/>
                        </a:rPr>
                        <a:t>Mrs Middleton, Mrs Best, Mrs Stoneham </a:t>
                      </a:r>
                      <a:endParaRPr sz="12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b="0" i="0" lang="en-GB" sz="2100" u="none" cap="none" strike="noStrike">
                          <a:solidFill>
                            <a:srgbClr val="000000"/>
                          </a:solidFill>
                          <a:latin typeface="Patrick Hand"/>
                          <a:ea typeface="Patrick Hand"/>
                          <a:cs typeface="Patrick Hand"/>
                          <a:sym typeface="Patrick Hand"/>
                        </a:rPr>
                        <a:t>Back Fields (Behind Staff Car Park)</a:t>
                      </a:r>
                      <a:endParaRPr sz="21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740225">
                <a:tc>
                  <a:txBody>
                    <a:bodyPr/>
                    <a:lstStyle/>
                    <a:p>
                      <a:pPr indent="0" lvl="0" marL="0" marR="0" rtl="0" algn="ctr">
                        <a:spcBef>
                          <a:spcPts val="0"/>
                        </a:spcBef>
                        <a:spcAft>
                          <a:spcPts val="0"/>
                        </a:spcAft>
                        <a:buNone/>
                      </a:pPr>
                      <a:r>
                        <a:rPr b="0" i="0" lang="en-GB" sz="2400" u="none" cap="none" strike="noStrike">
                          <a:solidFill>
                            <a:srgbClr val="000000"/>
                          </a:solidFill>
                          <a:latin typeface="Patrick Hand"/>
                          <a:ea typeface="Patrick Hand"/>
                          <a:cs typeface="Patrick Hand"/>
                          <a:sym typeface="Patrick Hand"/>
                        </a:rPr>
                        <a:t>Thursday 25th June</a:t>
                      </a:r>
                      <a:endParaRPr sz="24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b="0" i="0" lang="en-GB" sz="3000" u="none" cap="none" strike="noStrike">
                          <a:solidFill>
                            <a:srgbClr val="000000"/>
                          </a:solidFill>
                          <a:latin typeface="Patrick Hand"/>
                          <a:ea typeface="Patrick Hand"/>
                          <a:cs typeface="Patrick Hand"/>
                          <a:sym typeface="Patrick Hand"/>
                        </a:rPr>
                        <a:t>8.1</a:t>
                      </a:r>
                      <a:endParaRPr sz="1100"/>
                    </a:p>
                    <a:p>
                      <a:pPr indent="0" lvl="0" marL="0" marR="0" rtl="0" algn="ctr">
                        <a:spcBef>
                          <a:spcPts val="0"/>
                        </a:spcBef>
                        <a:spcAft>
                          <a:spcPts val="0"/>
                        </a:spcAft>
                        <a:buNone/>
                      </a:pPr>
                      <a:r>
                        <a:rPr b="0" i="0" lang="en-GB" sz="1500" u="none" cap="none" strike="noStrike">
                          <a:solidFill>
                            <a:srgbClr val="000000"/>
                          </a:solidFill>
                          <a:latin typeface="Patrick Hand"/>
                          <a:ea typeface="Patrick Hand"/>
                          <a:cs typeface="Patrick Hand"/>
                          <a:sym typeface="Patrick Hand"/>
                        </a:rPr>
                        <a:t>Miss Whittaker</a:t>
                      </a:r>
                      <a:endParaRPr sz="15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b="0" i="0" lang="en-GB" sz="3000" u="none" cap="none" strike="noStrike">
                          <a:solidFill>
                            <a:srgbClr val="000000"/>
                          </a:solidFill>
                          <a:latin typeface="Patrick Hand"/>
                          <a:ea typeface="Patrick Hand"/>
                          <a:cs typeface="Patrick Hand"/>
                          <a:sym typeface="Patrick Hand"/>
                        </a:rPr>
                        <a:t>7.3</a:t>
                      </a:r>
                      <a:endParaRPr sz="1100"/>
                    </a:p>
                    <a:p>
                      <a:pPr indent="0" lvl="0" marL="0" marR="0" rtl="0" algn="ctr">
                        <a:spcBef>
                          <a:spcPts val="0"/>
                        </a:spcBef>
                        <a:spcAft>
                          <a:spcPts val="0"/>
                        </a:spcAft>
                        <a:buNone/>
                      </a:pPr>
                      <a:r>
                        <a:rPr b="0" i="0" lang="en-GB" sz="1500" u="none" cap="none" strike="noStrike">
                          <a:solidFill>
                            <a:srgbClr val="000000"/>
                          </a:solidFill>
                          <a:latin typeface="Patrick Hand"/>
                          <a:ea typeface="Patrick Hand"/>
                          <a:cs typeface="Patrick Hand"/>
                          <a:sym typeface="Patrick Hand"/>
                        </a:rPr>
                        <a:t>Mr Watt</a:t>
                      </a:r>
                      <a:endParaRPr sz="15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b="0" i="0" lang="en-GB" sz="2100" u="none" cap="none" strike="noStrike">
                          <a:solidFill>
                            <a:srgbClr val="000000"/>
                          </a:solidFill>
                          <a:latin typeface="Patrick Hand"/>
                          <a:ea typeface="Patrick Hand"/>
                          <a:cs typeface="Patrick Hand"/>
                          <a:sym typeface="Patrick Hand"/>
                        </a:rPr>
                        <a:t>Piazza/ Gym/ E/B/D Block area</a:t>
                      </a:r>
                      <a:endParaRPr sz="21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740225">
                <a:tc>
                  <a:txBody>
                    <a:bodyPr/>
                    <a:lstStyle/>
                    <a:p>
                      <a:pPr indent="0" lvl="0" marL="0" marR="0" rtl="0" algn="ctr">
                        <a:spcBef>
                          <a:spcPts val="0"/>
                        </a:spcBef>
                        <a:spcAft>
                          <a:spcPts val="0"/>
                        </a:spcAft>
                        <a:buNone/>
                      </a:pPr>
                      <a:r>
                        <a:rPr b="0" i="0" lang="en-GB" sz="2400" u="none" cap="none" strike="noStrike">
                          <a:solidFill>
                            <a:srgbClr val="000000"/>
                          </a:solidFill>
                          <a:latin typeface="Patrick Hand"/>
                          <a:ea typeface="Patrick Hand"/>
                          <a:cs typeface="Patrick Hand"/>
                          <a:sym typeface="Patrick Hand"/>
                        </a:rPr>
                        <a:t>Friday 26th June</a:t>
                      </a:r>
                      <a:endParaRPr sz="2400" u="none" cap="none" strike="noStrike">
                        <a:latin typeface="Patrick Hand"/>
                        <a:ea typeface="Patrick Hand"/>
                        <a:cs typeface="Patrick Hand"/>
                        <a:sym typeface="Patrick Hand"/>
                      </a:endParaRPr>
                    </a:p>
                    <a:p>
                      <a:pPr indent="0" lvl="0" marL="0" marR="0" rtl="0" algn="l">
                        <a:spcBef>
                          <a:spcPts val="0"/>
                        </a:spcBef>
                        <a:spcAft>
                          <a:spcPts val="0"/>
                        </a:spcAft>
                        <a:buNone/>
                      </a:pPr>
                      <a:br>
                        <a:rPr lang="en-GB" sz="2400" u="none" cap="none" strike="noStrike">
                          <a:latin typeface="Patrick Hand"/>
                          <a:ea typeface="Patrick Hand"/>
                          <a:cs typeface="Patrick Hand"/>
                          <a:sym typeface="Patrick Hand"/>
                        </a:rPr>
                      </a:br>
                      <a:endParaRPr sz="24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b="0" i="0" lang="en-GB" sz="3000" u="none" cap="none" strike="noStrike">
                          <a:solidFill>
                            <a:srgbClr val="000000"/>
                          </a:solidFill>
                          <a:latin typeface="Patrick Hand"/>
                          <a:ea typeface="Patrick Hand"/>
                          <a:cs typeface="Patrick Hand"/>
                          <a:sym typeface="Patrick Hand"/>
                        </a:rPr>
                        <a:t>8.2</a:t>
                      </a:r>
                      <a:endParaRPr sz="1100"/>
                    </a:p>
                    <a:p>
                      <a:pPr indent="0" lvl="0" marL="0" marR="0" rtl="0" algn="ctr">
                        <a:spcBef>
                          <a:spcPts val="0"/>
                        </a:spcBef>
                        <a:spcAft>
                          <a:spcPts val="0"/>
                        </a:spcAft>
                        <a:buNone/>
                      </a:pPr>
                      <a:r>
                        <a:rPr b="0" i="0" lang="en-GB" sz="1500" u="none" cap="none" strike="noStrike">
                          <a:solidFill>
                            <a:srgbClr val="000000"/>
                          </a:solidFill>
                          <a:latin typeface="Patrick Hand"/>
                          <a:ea typeface="Patrick Hand"/>
                          <a:cs typeface="Patrick Hand"/>
                          <a:sym typeface="Patrick Hand"/>
                        </a:rPr>
                        <a:t>Mrs Ireland</a:t>
                      </a:r>
                      <a:endParaRPr sz="15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b="0" i="0" lang="en-GB" sz="3000" u="none" cap="none" strike="noStrike">
                          <a:solidFill>
                            <a:srgbClr val="000000"/>
                          </a:solidFill>
                          <a:latin typeface="Patrick Hand"/>
                          <a:ea typeface="Patrick Hand"/>
                          <a:cs typeface="Patrick Hand"/>
                          <a:sym typeface="Patrick Hand"/>
                        </a:rPr>
                        <a:t>9.8</a:t>
                      </a:r>
                      <a:endParaRPr sz="1100"/>
                    </a:p>
                    <a:p>
                      <a:pPr indent="0" lvl="0" marL="0" marR="0" rtl="0" algn="ctr">
                        <a:spcBef>
                          <a:spcPts val="0"/>
                        </a:spcBef>
                        <a:spcAft>
                          <a:spcPts val="0"/>
                        </a:spcAft>
                        <a:buNone/>
                      </a:pPr>
                      <a:r>
                        <a:rPr b="0" i="0" lang="en-GB" sz="1500" u="none" cap="none" strike="noStrike">
                          <a:solidFill>
                            <a:srgbClr val="000000"/>
                          </a:solidFill>
                          <a:latin typeface="Patrick Hand"/>
                          <a:ea typeface="Patrick Hand"/>
                          <a:cs typeface="Patrick Hand"/>
                          <a:sym typeface="Patrick Hand"/>
                        </a:rPr>
                        <a:t>Mr Morgan</a:t>
                      </a:r>
                      <a:endParaRPr sz="15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b="0" i="0" lang="en-GB" sz="2100" u="none" cap="none" strike="noStrike">
                          <a:solidFill>
                            <a:srgbClr val="000000"/>
                          </a:solidFill>
                          <a:latin typeface="Patrick Hand"/>
                          <a:ea typeface="Patrick Hand"/>
                          <a:cs typeface="Patrick Hand"/>
                          <a:sym typeface="Patrick Hand"/>
                        </a:rPr>
                        <a:t>Back Fields (Behind Staff Car Park)</a:t>
                      </a:r>
                      <a:endParaRPr sz="21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2" name="Shape 192"/>
        <p:cNvGrpSpPr/>
        <p:nvPr/>
      </p:nvGrpSpPr>
      <p:grpSpPr>
        <a:xfrm>
          <a:off x="0" y="0"/>
          <a:ext cx="0" cy="0"/>
          <a:chOff x="0" y="0"/>
          <a:chExt cx="0" cy="0"/>
        </a:xfrm>
      </p:grpSpPr>
      <p:graphicFrame>
        <p:nvGraphicFramePr>
          <p:cNvPr id="193" name="Google Shape;193;p36"/>
          <p:cNvGraphicFramePr/>
          <p:nvPr/>
        </p:nvGraphicFramePr>
        <p:xfrm>
          <a:off x="0" y="1"/>
          <a:ext cx="3000000" cy="3000000"/>
        </p:xfrm>
        <a:graphic>
          <a:graphicData uri="http://schemas.openxmlformats.org/drawingml/2006/table">
            <a:tbl>
              <a:tblPr bandRow="1" firstRow="1">
                <a:noFill/>
                <a:tableStyleId>{848BCF35-907B-47FC-BC5C-E3D658CADC35}</a:tableStyleId>
              </a:tblPr>
              <a:tblGrid>
                <a:gridCol w="2286000"/>
                <a:gridCol w="2286000"/>
                <a:gridCol w="2286000"/>
                <a:gridCol w="2286000"/>
              </a:tblGrid>
              <a:tr h="618000">
                <a:tc>
                  <a:txBody>
                    <a:bodyPr/>
                    <a:lstStyle/>
                    <a:p>
                      <a:pPr indent="0" lvl="0" marL="0" marR="0" rtl="0" algn="l">
                        <a:spcBef>
                          <a:spcPts val="0"/>
                        </a:spcBef>
                        <a:spcAft>
                          <a:spcPts val="0"/>
                        </a:spcAft>
                        <a:buNone/>
                      </a:pPr>
                      <a:br>
                        <a:rPr lang="en-GB" sz="1400" u="none" cap="none" strike="noStrike">
                          <a:latin typeface="Patrick Hand"/>
                          <a:ea typeface="Patrick Hand"/>
                          <a:cs typeface="Patrick Hand"/>
                          <a:sym typeface="Patrick Hand"/>
                        </a:rPr>
                      </a:br>
                      <a:endParaRPr sz="14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b="0" i="0" lang="en-GB" sz="2100" u="none" cap="none" strike="noStrike">
                          <a:solidFill>
                            <a:srgbClr val="000000"/>
                          </a:solidFill>
                          <a:latin typeface="Patrick Hand"/>
                          <a:ea typeface="Patrick Hand"/>
                          <a:cs typeface="Patrick Hand"/>
                          <a:sym typeface="Patrick Hand"/>
                        </a:rPr>
                        <a:t>FORM CLASS 1</a:t>
                      </a:r>
                      <a:endParaRPr sz="21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b="0" i="0" lang="en-GB" sz="2100" u="none" cap="none" strike="noStrike">
                          <a:solidFill>
                            <a:srgbClr val="000000"/>
                          </a:solidFill>
                          <a:latin typeface="Patrick Hand"/>
                          <a:ea typeface="Patrick Hand"/>
                          <a:cs typeface="Patrick Hand"/>
                          <a:sym typeface="Patrick Hand"/>
                        </a:rPr>
                        <a:t>FORM CLASS 2</a:t>
                      </a:r>
                      <a:endParaRPr sz="21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b="0" i="0" lang="en-GB" sz="2100" u="none" cap="none" strike="noStrike">
                          <a:solidFill>
                            <a:srgbClr val="000000"/>
                          </a:solidFill>
                          <a:latin typeface="Patrick Hand"/>
                          <a:ea typeface="Patrick Hand"/>
                          <a:cs typeface="Patrick Hand"/>
                          <a:sym typeface="Patrick Hand"/>
                        </a:rPr>
                        <a:t>Location to Litter Pick</a:t>
                      </a:r>
                      <a:endParaRPr sz="21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853275">
                <a:tc>
                  <a:txBody>
                    <a:bodyPr/>
                    <a:lstStyle/>
                    <a:p>
                      <a:pPr indent="0" lvl="0" marL="0" marR="0" rtl="0" algn="ctr">
                        <a:spcBef>
                          <a:spcPts val="0"/>
                        </a:spcBef>
                        <a:spcAft>
                          <a:spcPts val="0"/>
                        </a:spcAft>
                        <a:buNone/>
                      </a:pPr>
                      <a:r>
                        <a:rPr b="0" i="0" lang="en-GB" sz="2400" u="none" cap="none" strike="noStrike">
                          <a:solidFill>
                            <a:srgbClr val="000000"/>
                          </a:solidFill>
                          <a:latin typeface="Patrick Hand"/>
                          <a:ea typeface="Patrick Hand"/>
                          <a:cs typeface="Patrick Hand"/>
                          <a:sym typeface="Patrick Hand"/>
                        </a:rPr>
                        <a:t>Monday 29th June</a:t>
                      </a:r>
                      <a:endParaRPr sz="24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b="0" i="0" lang="en-GB" sz="3000" u="none" cap="none" strike="noStrike">
                          <a:solidFill>
                            <a:srgbClr val="000000"/>
                          </a:solidFill>
                          <a:latin typeface="Patrick Hand"/>
                          <a:ea typeface="Patrick Hand"/>
                          <a:cs typeface="Patrick Hand"/>
                          <a:sym typeface="Patrick Hand"/>
                        </a:rPr>
                        <a:t>8.3</a:t>
                      </a:r>
                      <a:endParaRPr sz="1100"/>
                    </a:p>
                    <a:p>
                      <a:pPr indent="0" lvl="0" marL="0" marR="0" rtl="0" algn="ctr">
                        <a:spcBef>
                          <a:spcPts val="0"/>
                        </a:spcBef>
                        <a:spcAft>
                          <a:spcPts val="0"/>
                        </a:spcAft>
                        <a:buNone/>
                      </a:pPr>
                      <a:r>
                        <a:rPr b="0" i="0" lang="en-GB" sz="1500" u="none" cap="none" strike="noStrike">
                          <a:solidFill>
                            <a:srgbClr val="000000"/>
                          </a:solidFill>
                          <a:latin typeface="Patrick Hand"/>
                          <a:ea typeface="Patrick Hand"/>
                          <a:cs typeface="Patrick Hand"/>
                          <a:sym typeface="Patrick Hand"/>
                        </a:rPr>
                        <a:t>Mr Hiett</a:t>
                      </a:r>
                      <a:endParaRPr sz="15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b="0" i="0" lang="en-GB" sz="3000" u="none" cap="none" strike="noStrike">
                          <a:solidFill>
                            <a:srgbClr val="000000"/>
                          </a:solidFill>
                          <a:latin typeface="Patrick Hand"/>
                          <a:ea typeface="Patrick Hand"/>
                          <a:cs typeface="Patrick Hand"/>
                          <a:sym typeface="Patrick Hand"/>
                        </a:rPr>
                        <a:t>10.7</a:t>
                      </a:r>
                      <a:endParaRPr sz="1100"/>
                    </a:p>
                    <a:p>
                      <a:pPr indent="0" lvl="0" marL="0" marR="0" rtl="0" algn="ctr">
                        <a:spcBef>
                          <a:spcPts val="0"/>
                        </a:spcBef>
                        <a:spcAft>
                          <a:spcPts val="0"/>
                        </a:spcAft>
                        <a:buNone/>
                      </a:pPr>
                      <a:r>
                        <a:rPr b="0" i="0" lang="en-GB" sz="1500" u="none" cap="none" strike="noStrike">
                          <a:solidFill>
                            <a:srgbClr val="000000"/>
                          </a:solidFill>
                          <a:latin typeface="Patrick Hand"/>
                          <a:ea typeface="Patrick Hand"/>
                          <a:cs typeface="Patrick Hand"/>
                          <a:sym typeface="Patrick Hand"/>
                        </a:rPr>
                        <a:t>Mrs Evans</a:t>
                      </a:r>
                      <a:endParaRPr sz="15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b="0" i="0" lang="en-GB" sz="2100" u="none" cap="none" strike="noStrike">
                          <a:solidFill>
                            <a:srgbClr val="000000"/>
                          </a:solidFill>
                          <a:latin typeface="Patrick Hand"/>
                          <a:ea typeface="Patrick Hand"/>
                          <a:cs typeface="Patrick Hand"/>
                          <a:sym typeface="Patrick Hand"/>
                        </a:rPr>
                        <a:t>Car Park/ Field</a:t>
                      </a:r>
                      <a:endParaRPr sz="21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022250">
                <a:tc>
                  <a:txBody>
                    <a:bodyPr/>
                    <a:lstStyle/>
                    <a:p>
                      <a:pPr indent="0" lvl="0" marL="0" marR="0" rtl="0" algn="ctr">
                        <a:spcBef>
                          <a:spcPts val="0"/>
                        </a:spcBef>
                        <a:spcAft>
                          <a:spcPts val="0"/>
                        </a:spcAft>
                        <a:buNone/>
                      </a:pPr>
                      <a:r>
                        <a:rPr b="0" i="0" lang="en-GB" sz="2400" u="none" cap="none" strike="noStrike">
                          <a:solidFill>
                            <a:srgbClr val="000000"/>
                          </a:solidFill>
                          <a:latin typeface="Patrick Hand"/>
                          <a:ea typeface="Patrick Hand"/>
                          <a:cs typeface="Patrick Hand"/>
                          <a:sym typeface="Patrick Hand"/>
                        </a:rPr>
                        <a:t>Tuesday 30th June</a:t>
                      </a:r>
                      <a:endParaRPr sz="2400" u="none" cap="none" strike="noStrike">
                        <a:latin typeface="Patrick Hand"/>
                        <a:ea typeface="Patrick Hand"/>
                        <a:cs typeface="Patrick Hand"/>
                        <a:sym typeface="Patrick Hand"/>
                      </a:endParaRPr>
                    </a:p>
                    <a:p>
                      <a:pPr indent="0" lvl="0" marL="0" marR="0" rtl="0" algn="ctr">
                        <a:spcBef>
                          <a:spcPts val="0"/>
                        </a:spcBef>
                        <a:spcAft>
                          <a:spcPts val="0"/>
                        </a:spcAft>
                        <a:buNone/>
                      </a:pPr>
                      <a:r>
                        <a:t/>
                      </a:r>
                      <a:endParaRPr sz="24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b="0" i="0" lang="en-GB" sz="3000" u="none" cap="none" strike="noStrike">
                          <a:solidFill>
                            <a:srgbClr val="000000"/>
                          </a:solidFill>
                          <a:latin typeface="Patrick Hand"/>
                          <a:ea typeface="Patrick Hand"/>
                          <a:cs typeface="Patrick Hand"/>
                          <a:sym typeface="Patrick Hand"/>
                        </a:rPr>
                        <a:t>7.6</a:t>
                      </a:r>
                      <a:endParaRPr sz="1100"/>
                    </a:p>
                    <a:p>
                      <a:pPr indent="0" lvl="0" marL="0" marR="0" rtl="0" algn="ctr">
                        <a:spcBef>
                          <a:spcPts val="0"/>
                        </a:spcBef>
                        <a:spcAft>
                          <a:spcPts val="0"/>
                        </a:spcAft>
                        <a:buNone/>
                      </a:pPr>
                      <a:r>
                        <a:rPr b="0" i="0" lang="en-GB" sz="1500" u="none" cap="none" strike="noStrike">
                          <a:solidFill>
                            <a:srgbClr val="000000"/>
                          </a:solidFill>
                          <a:latin typeface="Patrick Hand"/>
                          <a:ea typeface="Patrick Hand"/>
                          <a:cs typeface="Patrick Hand"/>
                          <a:sym typeface="Patrick Hand"/>
                        </a:rPr>
                        <a:t>Mrs Rowe</a:t>
                      </a:r>
                      <a:endParaRPr sz="15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b="0" i="0" lang="en-GB" sz="3000" u="none" cap="none" strike="noStrike">
                          <a:solidFill>
                            <a:srgbClr val="000000"/>
                          </a:solidFill>
                          <a:latin typeface="Patrick Hand"/>
                          <a:ea typeface="Patrick Hand"/>
                          <a:cs typeface="Patrick Hand"/>
                          <a:sym typeface="Patrick Hand"/>
                        </a:rPr>
                        <a:t>10.5</a:t>
                      </a:r>
                      <a:endParaRPr sz="1100"/>
                    </a:p>
                    <a:p>
                      <a:pPr indent="0" lvl="0" marL="0" marR="0" rtl="0" algn="ctr">
                        <a:spcBef>
                          <a:spcPts val="0"/>
                        </a:spcBef>
                        <a:spcAft>
                          <a:spcPts val="0"/>
                        </a:spcAft>
                        <a:buNone/>
                      </a:pPr>
                      <a:r>
                        <a:rPr b="0" i="0" lang="en-GB" sz="1500" u="none" cap="none" strike="noStrike">
                          <a:solidFill>
                            <a:srgbClr val="000000"/>
                          </a:solidFill>
                          <a:latin typeface="Patrick Hand"/>
                          <a:ea typeface="Patrick Hand"/>
                          <a:cs typeface="Patrick Hand"/>
                          <a:sym typeface="Patrick Hand"/>
                        </a:rPr>
                        <a:t>Mr Cox</a:t>
                      </a:r>
                      <a:endParaRPr sz="15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b="0" i="0" lang="en-GB" sz="2100" u="none" cap="none" strike="noStrike">
                          <a:solidFill>
                            <a:srgbClr val="000000"/>
                          </a:solidFill>
                          <a:latin typeface="Patrick Hand"/>
                          <a:ea typeface="Patrick Hand"/>
                          <a:cs typeface="Patrick Hand"/>
                          <a:sym typeface="Patrick Hand"/>
                        </a:rPr>
                        <a:t>Piazza/ Gym/ E/B/D Block area</a:t>
                      </a:r>
                      <a:endParaRPr sz="21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022250">
                <a:tc>
                  <a:txBody>
                    <a:bodyPr/>
                    <a:lstStyle/>
                    <a:p>
                      <a:pPr indent="0" lvl="0" marL="0" marR="0" rtl="0" algn="ctr">
                        <a:spcBef>
                          <a:spcPts val="0"/>
                        </a:spcBef>
                        <a:spcAft>
                          <a:spcPts val="0"/>
                        </a:spcAft>
                        <a:buNone/>
                      </a:pPr>
                      <a:r>
                        <a:rPr b="0" i="0" lang="en-GB" sz="2400" u="none" cap="none" strike="noStrike">
                          <a:solidFill>
                            <a:srgbClr val="000000"/>
                          </a:solidFill>
                          <a:latin typeface="Patrick Hand"/>
                          <a:ea typeface="Patrick Hand"/>
                          <a:cs typeface="Patrick Hand"/>
                          <a:sym typeface="Patrick Hand"/>
                        </a:rPr>
                        <a:t>Wednesday 1st July</a:t>
                      </a:r>
                      <a:endParaRPr sz="24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b="0" i="0" lang="en-GB" sz="3000" u="none" cap="none" strike="noStrike">
                          <a:solidFill>
                            <a:srgbClr val="000000"/>
                          </a:solidFill>
                          <a:latin typeface="Patrick Hand"/>
                          <a:ea typeface="Patrick Hand"/>
                          <a:cs typeface="Patrick Hand"/>
                          <a:sym typeface="Patrick Hand"/>
                        </a:rPr>
                        <a:t>10.1</a:t>
                      </a:r>
                      <a:endParaRPr sz="1100"/>
                    </a:p>
                    <a:p>
                      <a:pPr indent="0" lvl="0" marL="0" marR="0" rtl="0" algn="ctr">
                        <a:spcBef>
                          <a:spcPts val="0"/>
                        </a:spcBef>
                        <a:spcAft>
                          <a:spcPts val="0"/>
                        </a:spcAft>
                        <a:buNone/>
                      </a:pPr>
                      <a:r>
                        <a:rPr b="0" i="0" lang="en-GB" sz="1500" u="none" cap="none" strike="noStrike">
                          <a:solidFill>
                            <a:srgbClr val="000000"/>
                          </a:solidFill>
                          <a:latin typeface="Patrick Hand"/>
                          <a:ea typeface="Patrick Hand"/>
                          <a:cs typeface="Patrick Hand"/>
                          <a:sym typeface="Patrick Hand"/>
                        </a:rPr>
                        <a:t>Miss Powlson</a:t>
                      </a:r>
                      <a:endParaRPr sz="15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b="0" i="0" lang="en-GB" sz="3000" u="none" cap="none" strike="noStrike">
                          <a:solidFill>
                            <a:srgbClr val="000000"/>
                          </a:solidFill>
                          <a:latin typeface="Patrick Hand"/>
                          <a:ea typeface="Patrick Hand"/>
                          <a:cs typeface="Patrick Hand"/>
                          <a:sym typeface="Patrick Hand"/>
                        </a:rPr>
                        <a:t>10.3</a:t>
                      </a:r>
                      <a:endParaRPr sz="1100"/>
                    </a:p>
                    <a:p>
                      <a:pPr indent="0" lvl="0" marL="0" marR="0" rtl="0" algn="ctr">
                        <a:spcBef>
                          <a:spcPts val="0"/>
                        </a:spcBef>
                        <a:spcAft>
                          <a:spcPts val="0"/>
                        </a:spcAft>
                        <a:buNone/>
                      </a:pPr>
                      <a:r>
                        <a:rPr b="0" i="0" lang="en-GB" sz="1500" u="none" cap="none" strike="noStrike">
                          <a:solidFill>
                            <a:srgbClr val="000000"/>
                          </a:solidFill>
                          <a:latin typeface="Patrick Hand"/>
                          <a:ea typeface="Patrick Hand"/>
                          <a:cs typeface="Patrick Hand"/>
                          <a:sym typeface="Patrick Hand"/>
                        </a:rPr>
                        <a:t>Mrs Rule</a:t>
                      </a:r>
                      <a:endParaRPr sz="15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b="0" i="0" lang="en-GB" sz="2100" u="none" cap="none" strike="noStrike">
                          <a:solidFill>
                            <a:srgbClr val="000000"/>
                          </a:solidFill>
                          <a:latin typeface="Patrick Hand"/>
                          <a:ea typeface="Patrick Hand"/>
                          <a:cs typeface="Patrick Hand"/>
                          <a:sym typeface="Patrick Hand"/>
                        </a:rPr>
                        <a:t>Back Fields (Behind Staff Car Park)</a:t>
                      </a:r>
                      <a:endParaRPr sz="21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813850">
                <a:tc>
                  <a:txBody>
                    <a:bodyPr/>
                    <a:lstStyle/>
                    <a:p>
                      <a:pPr indent="0" lvl="0" marL="0" marR="0" rtl="0" algn="ctr">
                        <a:spcBef>
                          <a:spcPts val="0"/>
                        </a:spcBef>
                        <a:spcAft>
                          <a:spcPts val="0"/>
                        </a:spcAft>
                        <a:buNone/>
                      </a:pPr>
                      <a:r>
                        <a:rPr b="0" i="0" lang="en-GB" sz="2400" u="none" cap="none" strike="noStrike">
                          <a:solidFill>
                            <a:srgbClr val="000000"/>
                          </a:solidFill>
                          <a:latin typeface="Patrick Hand"/>
                          <a:ea typeface="Patrick Hand"/>
                          <a:cs typeface="Patrick Hand"/>
                          <a:sym typeface="Patrick Hand"/>
                        </a:rPr>
                        <a:t>Thursday 2nd July</a:t>
                      </a:r>
                      <a:endParaRPr sz="24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b="0" i="0" lang="en-GB" sz="3000" u="none" cap="none" strike="noStrike">
                          <a:solidFill>
                            <a:srgbClr val="000000"/>
                          </a:solidFill>
                          <a:latin typeface="Patrick Hand"/>
                          <a:ea typeface="Patrick Hand"/>
                          <a:cs typeface="Patrick Hand"/>
                          <a:sym typeface="Patrick Hand"/>
                        </a:rPr>
                        <a:t>8.7</a:t>
                      </a:r>
                      <a:endParaRPr sz="1100"/>
                    </a:p>
                    <a:p>
                      <a:pPr indent="0" lvl="0" marL="0" marR="0" rtl="0" algn="ctr">
                        <a:spcBef>
                          <a:spcPts val="0"/>
                        </a:spcBef>
                        <a:spcAft>
                          <a:spcPts val="0"/>
                        </a:spcAft>
                        <a:buNone/>
                      </a:pPr>
                      <a:r>
                        <a:rPr b="0" i="0" lang="en-GB" sz="1500" u="none" cap="none" strike="noStrike">
                          <a:solidFill>
                            <a:srgbClr val="000000"/>
                          </a:solidFill>
                          <a:latin typeface="Patrick Hand"/>
                          <a:ea typeface="Patrick Hand"/>
                          <a:cs typeface="Patrick Hand"/>
                          <a:sym typeface="Patrick Hand"/>
                        </a:rPr>
                        <a:t>Mr Phillips</a:t>
                      </a:r>
                      <a:endParaRPr sz="15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b="0" i="0" lang="en-GB" sz="3000" u="none" cap="none" strike="noStrike">
                          <a:solidFill>
                            <a:srgbClr val="000000"/>
                          </a:solidFill>
                          <a:latin typeface="Patrick Hand"/>
                          <a:ea typeface="Patrick Hand"/>
                          <a:cs typeface="Patrick Hand"/>
                          <a:sym typeface="Patrick Hand"/>
                        </a:rPr>
                        <a:t>12.3</a:t>
                      </a:r>
                      <a:endParaRPr sz="1100"/>
                    </a:p>
                    <a:p>
                      <a:pPr indent="0" lvl="0" marL="0" marR="0" rtl="0" algn="ctr">
                        <a:spcBef>
                          <a:spcPts val="0"/>
                        </a:spcBef>
                        <a:spcAft>
                          <a:spcPts val="0"/>
                        </a:spcAft>
                        <a:buNone/>
                      </a:pPr>
                      <a:r>
                        <a:rPr b="0" i="0" lang="en-GB" sz="1500" u="none" cap="none" strike="noStrike">
                          <a:solidFill>
                            <a:srgbClr val="000000"/>
                          </a:solidFill>
                          <a:latin typeface="Patrick Hand"/>
                          <a:ea typeface="Patrick Hand"/>
                          <a:cs typeface="Patrick Hand"/>
                          <a:sym typeface="Patrick Hand"/>
                        </a:rPr>
                        <a:t>Mrs Phillips</a:t>
                      </a:r>
                      <a:endParaRPr sz="15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b="0" i="0" lang="en-GB" sz="2100" u="none" cap="none" strike="noStrike">
                          <a:solidFill>
                            <a:srgbClr val="000000"/>
                          </a:solidFill>
                          <a:latin typeface="Patrick Hand"/>
                          <a:ea typeface="Patrick Hand"/>
                          <a:cs typeface="Patrick Hand"/>
                          <a:sym typeface="Patrick Hand"/>
                        </a:rPr>
                        <a:t>Piazza/ Gym/ E/B/D Block area</a:t>
                      </a:r>
                      <a:endParaRPr sz="21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813850">
                <a:tc>
                  <a:txBody>
                    <a:bodyPr/>
                    <a:lstStyle/>
                    <a:p>
                      <a:pPr indent="0" lvl="0" marL="0" marR="0" rtl="0" algn="ctr">
                        <a:spcBef>
                          <a:spcPts val="0"/>
                        </a:spcBef>
                        <a:spcAft>
                          <a:spcPts val="0"/>
                        </a:spcAft>
                        <a:buNone/>
                      </a:pPr>
                      <a:r>
                        <a:rPr b="0" i="0" lang="en-GB" sz="2400" u="none" cap="none" strike="noStrike">
                          <a:solidFill>
                            <a:srgbClr val="000000"/>
                          </a:solidFill>
                          <a:latin typeface="Patrick Hand"/>
                          <a:ea typeface="Patrick Hand"/>
                          <a:cs typeface="Patrick Hand"/>
                          <a:sym typeface="Patrick Hand"/>
                        </a:rPr>
                        <a:t>Friday 3rd July</a:t>
                      </a:r>
                      <a:endParaRPr sz="24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b="0" i="0" lang="en-GB" sz="3000" u="none" cap="none" strike="noStrike">
                          <a:solidFill>
                            <a:srgbClr val="000000"/>
                          </a:solidFill>
                          <a:latin typeface="Patrick Hand"/>
                          <a:ea typeface="Patrick Hand"/>
                          <a:cs typeface="Patrick Hand"/>
                          <a:sym typeface="Patrick Hand"/>
                        </a:rPr>
                        <a:t>8.6</a:t>
                      </a:r>
                      <a:endParaRPr sz="1100"/>
                    </a:p>
                    <a:p>
                      <a:pPr indent="0" lvl="0" marL="0" marR="0" rtl="0" algn="ctr">
                        <a:spcBef>
                          <a:spcPts val="0"/>
                        </a:spcBef>
                        <a:spcAft>
                          <a:spcPts val="0"/>
                        </a:spcAft>
                        <a:buNone/>
                      </a:pPr>
                      <a:r>
                        <a:rPr b="0" i="0" lang="en-GB" sz="1500" u="none" cap="none" strike="noStrike">
                          <a:solidFill>
                            <a:srgbClr val="000000"/>
                          </a:solidFill>
                          <a:latin typeface="Patrick Hand"/>
                          <a:ea typeface="Patrick Hand"/>
                          <a:cs typeface="Patrick Hand"/>
                          <a:sym typeface="Patrick Hand"/>
                        </a:rPr>
                        <a:t>Mr Williams </a:t>
                      </a:r>
                      <a:endParaRPr sz="15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b="0" i="0" lang="en-GB" sz="3000" u="none" cap="none" strike="noStrike">
                          <a:solidFill>
                            <a:srgbClr val="000000"/>
                          </a:solidFill>
                          <a:latin typeface="Patrick Hand"/>
                          <a:ea typeface="Patrick Hand"/>
                          <a:cs typeface="Patrick Hand"/>
                          <a:sym typeface="Patrick Hand"/>
                        </a:rPr>
                        <a:t>12.4</a:t>
                      </a:r>
                      <a:endParaRPr sz="1100"/>
                    </a:p>
                    <a:p>
                      <a:pPr indent="0" lvl="0" marL="0" marR="0" rtl="0" algn="ctr">
                        <a:spcBef>
                          <a:spcPts val="0"/>
                        </a:spcBef>
                        <a:spcAft>
                          <a:spcPts val="0"/>
                        </a:spcAft>
                        <a:buNone/>
                      </a:pPr>
                      <a:r>
                        <a:rPr b="0" i="0" lang="en-GB" sz="1500" u="none" cap="none" strike="noStrike">
                          <a:solidFill>
                            <a:srgbClr val="000000"/>
                          </a:solidFill>
                          <a:latin typeface="Patrick Hand"/>
                          <a:ea typeface="Patrick Hand"/>
                          <a:cs typeface="Patrick Hand"/>
                          <a:sym typeface="Patrick Hand"/>
                        </a:rPr>
                        <a:t>Mr Rees</a:t>
                      </a:r>
                      <a:endParaRPr sz="1100"/>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b="0" i="0" lang="en-GB" sz="2100" u="none" cap="none" strike="noStrike">
                          <a:solidFill>
                            <a:srgbClr val="000000"/>
                          </a:solidFill>
                          <a:latin typeface="Patrick Hand"/>
                          <a:ea typeface="Patrick Hand"/>
                          <a:cs typeface="Patrick Hand"/>
                          <a:sym typeface="Patrick Hand"/>
                        </a:rPr>
                        <a:t>Back Fields (Behind Staff Car</a:t>
                      </a:r>
                      <a:r>
                        <a:rPr lang="en-GB" sz="2100">
                          <a:solidFill>
                            <a:srgbClr val="000000"/>
                          </a:solidFill>
                          <a:latin typeface="Patrick Hand"/>
                          <a:ea typeface="Patrick Hand"/>
                          <a:cs typeface="Patrick Hand"/>
                          <a:sym typeface="Patrick Hand"/>
                        </a:rPr>
                        <a:t> </a:t>
                      </a:r>
                      <a:r>
                        <a:rPr b="0" i="0" lang="en-GB" sz="2100" u="none" cap="none" strike="noStrike">
                          <a:solidFill>
                            <a:srgbClr val="000000"/>
                          </a:solidFill>
                          <a:latin typeface="Patrick Hand"/>
                          <a:ea typeface="Patrick Hand"/>
                          <a:cs typeface="Patrick Hand"/>
                          <a:sym typeface="Patrick Hand"/>
                        </a:rPr>
                        <a:t>Park)</a:t>
                      </a:r>
                      <a:endParaRPr sz="21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7" name="Shape 197"/>
        <p:cNvGrpSpPr/>
        <p:nvPr/>
      </p:nvGrpSpPr>
      <p:grpSpPr>
        <a:xfrm>
          <a:off x="0" y="0"/>
          <a:ext cx="0" cy="0"/>
          <a:chOff x="0" y="0"/>
          <a:chExt cx="0" cy="0"/>
        </a:xfrm>
      </p:grpSpPr>
      <p:graphicFrame>
        <p:nvGraphicFramePr>
          <p:cNvPr id="198" name="Google Shape;198;p37"/>
          <p:cNvGraphicFramePr/>
          <p:nvPr/>
        </p:nvGraphicFramePr>
        <p:xfrm>
          <a:off x="0" y="221877"/>
          <a:ext cx="3000000" cy="3000000"/>
        </p:xfrm>
        <a:graphic>
          <a:graphicData uri="http://schemas.openxmlformats.org/drawingml/2006/table">
            <a:tbl>
              <a:tblPr bandRow="1" firstRow="1">
                <a:noFill/>
                <a:tableStyleId>{848BCF35-907B-47FC-BC5C-E3D658CADC35}</a:tableStyleId>
              </a:tblPr>
              <a:tblGrid>
                <a:gridCol w="2286000"/>
                <a:gridCol w="2286000"/>
                <a:gridCol w="2286000"/>
                <a:gridCol w="2286000"/>
              </a:tblGrid>
              <a:tr h="268975">
                <a:tc>
                  <a:txBody>
                    <a:bodyPr/>
                    <a:lstStyle/>
                    <a:p>
                      <a:pPr indent="0" lvl="0" marL="0" marR="0" rtl="0" algn="l">
                        <a:spcBef>
                          <a:spcPts val="0"/>
                        </a:spcBef>
                        <a:spcAft>
                          <a:spcPts val="0"/>
                        </a:spcAft>
                        <a:buNone/>
                      </a:pPr>
                      <a:br>
                        <a:rPr lang="en-GB" sz="1400" u="none" cap="none" strike="noStrike">
                          <a:latin typeface="Patrick Hand"/>
                          <a:ea typeface="Patrick Hand"/>
                          <a:cs typeface="Patrick Hand"/>
                          <a:sym typeface="Patrick Hand"/>
                        </a:rPr>
                      </a:br>
                      <a:endParaRPr sz="14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b="0" i="0" lang="en-GB" sz="2100" u="none" cap="none" strike="noStrike">
                          <a:solidFill>
                            <a:srgbClr val="000000"/>
                          </a:solidFill>
                          <a:latin typeface="Patrick Hand"/>
                          <a:ea typeface="Patrick Hand"/>
                          <a:cs typeface="Patrick Hand"/>
                          <a:sym typeface="Patrick Hand"/>
                        </a:rPr>
                        <a:t>FORM CLASS 1</a:t>
                      </a:r>
                      <a:endParaRPr sz="21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b="0" i="0" lang="en-GB" sz="2100" u="none" cap="none" strike="noStrike">
                          <a:solidFill>
                            <a:srgbClr val="000000"/>
                          </a:solidFill>
                          <a:latin typeface="Patrick Hand"/>
                          <a:ea typeface="Patrick Hand"/>
                          <a:cs typeface="Patrick Hand"/>
                          <a:sym typeface="Patrick Hand"/>
                        </a:rPr>
                        <a:t>FORM CLASS 2</a:t>
                      </a:r>
                      <a:endParaRPr sz="21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b="0" i="0" lang="en-GB" sz="2100" u="none" cap="none" strike="noStrike">
                          <a:solidFill>
                            <a:srgbClr val="000000"/>
                          </a:solidFill>
                          <a:latin typeface="Patrick Hand"/>
                          <a:ea typeface="Patrick Hand"/>
                          <a:cs typeface="Patrick Hand"/>
                          <a:sym typeface="Patrick Hand"/>
                        </a:rPr>
                        <a:t>Location to Litter Pick</a:t>
                      </a:r>
                      <a:endParaRPr sz="21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293250">
                <a:tc>
                  <a:txBody>
                    <a:bodyPr/>
                    <a:lstStyle/>
                    <a:p>
                      <a:pPr indent="0" lvl="0" marL="0" marR="0" rtl="0" algn="ctr">
                        <a:spcBef>
                          <a:spcPts val="0"/>
                        </a:spcBef>
                        <a:spcAft>
                          <a:spcPts val="0"/>
                        </a:spcAft>
                        <a:buNone/>
                      </a:pPr>
                      <a:r>
                        <a:rPr b="0" i="0" lang="en-GB" sz="2400" u="none" cap="none" strike="noStrike">
                          <a:solidFill>
                            <a:srgbClr val="000000"/>
                          </a:solidFill>
                          <a:latin typeface="Patrick Hand"/>
                          <a:ea typeface="Patrick Hand"/>
                          <a:cs typeface="Patrick Hand"/>
                          <a:sym typeface="Patrick Hand"/>
                        </a:rPr>
                        <a:t>Monday 6th July</a:t>
                      </a:r>
                      <a:endParaRPr sz="24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b="0" i="0" lang="en-GB" sz="3000" u="none" cap="none" strike="noStrike">
                          <a:solidFill>
                            <a:srgbClr val="000000"/>
                          </a:solidFill>
                          <a:latin typeface="Patrick Hand"/>
                          <a:ea typeface="Patrick Hand"/>
                          <a:cs typeface="Patrick Hand"/>
                          <a:sym typeface="Patrick Hand"/>
                        </a:rPr>
                        <a:t>10.8</a:t>
                      </a:r>
                      <a:endParaRPr sz="1100"/>
                    </a:p>
                    <a:p>
                      <a:pPr indent="0" lvl="0" marL="0" marR="0" rtl="0" algn="ctr">
                        <a:spcBef>
                          <a:spcPts val="0"/>
                        </a:spcBef>
                        <a:spcAft>
                          <a:spcPts val="0"/>
                        </a:spcAft>
                        <a:buNone/>
                      </a:pPr>
                      <a:r>
                        <a:rPr b="0" i="0" lang="en-GB" sz="1500" u="none" cap="none" strike="noStrike">
                          <a:solidFill>
                            <a:srgbClr val="000000"/>
                          </a:solidFill>
                          <a:latin typeface="Patrick Hand"/>
                          <a:ea typeface="Patrick Hand"/>
                          <a:cs typeface="Patrick Hand"/>
                          <a:sym typeface="Patrick Hand"/>
                        </a:rPr>
                        <a:t>Mrs Hill</a:t>
                      </a:r>
                      <a:endParaRPr sz="15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b="0" i="0" lang="en-GB" sz="3000" u="none" cap="none" strike="noStrike">
                          <a:solidFill>
                            <a:srgbClr val="000000"/>
                          </a:solidFill>
                          <a:latin typeface="Patrick Hand"/>
                          <a:ea typeface="Patrick Hand"/>
                          <a:cs typeface="Patrick Hand"/>
                          <a:sym typeface="Patrick Hand"/>
                        </a:rPr>
                        <a:t>10.6</a:t>
                      </a:r>
                      <a:endParaRPr sz="1100"/>
                    </a:p>
                    <a:p>
                      <a:pPr indent="0" lvl="0" marL="0" marR="0" rtl="0" algn="ctr">
                        <a:spcBef>
                          <a:spcPts val="0"/>
                        </a:spcBef>
                        <a:spcAft>
                          <a:spcPts val="0"/>
                        </a:spcAft>
                        <a:buNone/>
                      </a:pPr>
                      <a:r>
                        <a:rPr b="0" i="0" lang="en-GB" sz="1500" u="none" cap="none" strike="noStrike">
                          <a:solidFill>
                            <a:srgbClr val="000000"/>
                          </a:solidFill>
                          <a:latin typeface="Patrick Hand"/>
                          <a:ea typeface="Patrick Hand"/>
                          <a:cs typeface="Patrick Hand"/>
                          <a:sym typeface="Patrick Hand"/>
                        </a:rPr>
                        <a:t>Miss Wheatley</a:t>
                      </a:r>
                      <a:endParaRPr sz="15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b="0" i="0" lang="en-GB" sz="2100" u="none" cap="none" strike="noStrike">
                          <a:solidFill>
                            <a:srgbClr val="000000"/>
                          </a:solidFill>
                          <a:latin typeface="Patrick Hand"/>
                          <a:ea typeface="Patrick Hand"/>
                          <a:cs typeface="Patrick Hand"/>
                          <a:sym typeface="Patrick Hand"/>
                        </a:rPr>
                        <a:t>Car Park/ Field</a:t>
                      </a:r>
                      <a:endParaRPr sz="21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90325">
                <a:tc>
                  <a:txBody>
                    <a:bodyPr/>
                    <a:lstStyle/>
                    <a:p>
                      <a:pPr indent="0" lvl="0" marL="0" marR="0" rtl="0" algn="ctr">
                        <a:spcBef>
                          <a:spcPts val="0"/>
                        </a:spcBef>
                        <a:spcAft>
                          <a:spcPts val="0"/>
                        </a:spcAft>
                        <a:buNone/>
                      </a:pPr>
                      <a:r>
                        <a:rPr b="0" i="0" lang="en-GB" sz="2400" u="none" cap="none" strike="noStrike">
                          <a:solidFill>
                            <a:srgbClr val="000000"/>
                          </a:solidFill>
                          <a:latin typeface="Patrick Hand"/>
                          <a:ea typeface="Patrick Hand"/>
                          <a:cs typeface="Patrick Hand"/>
                          <a:sym typeface="Patrick Hand"/>
                        </a:rPr>
                        <a:t>Tuesday 7th July</a:t>
                      </a:r>
                      <a:endParaRPr sz="24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b="0" i="0" lang="en-GB" sz="3000" u="none" cap="none" strike="noStrike">
                          <a:solidFill>
                            <a:srgbClr val="000000"/>
                          </a:solidFill>
                          <a:latin typeface="Patrick Hand"/>
                          <a:ea typeface="Patrick Hand"/>
                          <a:cs typeface="Patrick Hand"/>
                          <a:sym typeface="Patrick Hand"/>
                        </a:rPr>
                        <a:t>7.2</a:t>
                      </a:r>
                      <a:endParaRPr sz="1100"/>
                    </a:p>
                    <a:p>
                      <a:pPr indent="0" lvl="0" marL="0" marR="0" rtl="0" algn="ctr">
                        <a:spcBef>
                          <a:spcPts val="0"/>
                        </a:spcBef>
                        <a:spcAft>
                          <a:spcPts val="0"/>
                        </a:spcAft>
                        <a:buNone/>
                      </a:pPr>
                      <a:r>
                        <a:rPr b="0" i="0" lang="en-GB" sz="1500" u="none" cap="none" strike="noStrike">
                          <a:solidFill>
                            <a:srgbClr val="000000"/>
                          </a:solidFill>
                          <a:latin typeface="Patrick Hand"/>
                          <a:ea typeface="Patrick Hand"/>
                          <a:cs typeface="Patrick Hand"/>
                          <a:sym typeface="Patrick Hand"/>
                        </a:rPr>
                        <a:t>Mr Edmunds</a:t>
                      </a:r>
                      <a:endParaRPr sz="15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b="0" i="0" lang="en-GB" sz="3000" u="none" cap="none" strike="noStrike">
                          <a:solidFill>
                            <a:srgbClr val="000000"/>
                          </a:solidFill>
                          <a:latin typeface="Patrick Hand"/>
                          <a:ea typeface="Patrick Hand"/>
                          <a:cs typeface="Patrick Hand"/>
                          <a:sym typeface="Patrick Hand"/>
                        </a:rPr>
                        <a:t>7.1</a:t>
                      </a:r>
                      <a:endParaRPr sz="1100"/>
                    </a:p>
                    <a:p>
                      <a:pPr indent="0" lvl="0" marL="0" marR="0" rtl="0" algn="ctr">
                        <a:spcBef>
                          <a:spcPts val="0"/>
                        </a:spcBef>
                        <a:spcAft>
                          <a:spcPts val="0"/>
                        </a:spcAft>
                        <a:buNone/>
                      </a:pPr>
                      <a:r>
                        <a:rPr b="0" i="0" lang="en-GB" sz="1500" u="none" cap="none" strike="noStrike">
                          <a:solidFill>
                            <a:srgbClr val="000000"/>
                          </a:solidFill>
                          <a:latin typeface="Patrick Hand"/>
                          <a:ea typeface="Patrick Hand"/>
                          <a:cs typeface="Patrick Hand"/>
                          <a:sym typeface="Patrick Hand"/>
                        </a:rPr>
                        <a:t>Miss Davies</a:t>
                      </a:r>
                      <a:endParaRPr sz="15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b="0" i="0" lang="en-GB" sz="2100" u="none" cap="none" strike="noStrike">
                          <a:solidFill>
                            <a:srgbClr val="000000"/>
                          </a:solidFill>
                          <a:latin typeface="Patrick Hand"/>
                          <a:ea typeface="Patrick Hand"/>
                          <a:cs typeface="Patrick Hand"/>
                          <a:sym typeface="Patrick Hand"/>
                        </a:rPr>
                        <a:t>Piazza/ Gym/ E/B/D Block area</a:t>
                      </a:r>
                      <a:endParaRPr sz="21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90325">
                <a:tc>
                  <a:txBody>
                    <a:bodyPr/>
                    <a:lstStyle/>
                    <a:p>
                      <a:pPr indent="0" lvl="0" marL="0" marR="0" rtl="0" algn="ctr">
                        <a:spcBef>
                          <a:spcPts val="0"/>
                        </a:spcBef>
                        <a:spcAft>
                          <a:spcPts val="0"/>
                        </a:spcAft>
                        <a:buNone/>
                      </a:pPr>
                      <a:r>
                        <a:rPr b="0" i="0" lang="en-GB" sz="2400" u="none" cap="none" strike="noStrike">
                          <a:solidFill>
                            <a:srgbClr val="000000"/>
                          </a:solidFill>
                          <a:latin typeface="Patrick Hand"/>
                          <a:ea typeface="Patrick Hand"/>
                          <a:cs typeface="Patrick Hand"/>
                          <a:sym typeface="Patrick Hand"/>
                        </a:rPr>
                        <a:t>Wednesday 8th July</a:t>
                      </a:r>
                      <a:endParaRPr sz="24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b="0" i="0" lang="en-GB" sz="3000" u="none" cap="none" strike="noStrike">
                          <a:solidFill>
                            <a:srgbClr val="000000"/>
                          </a:solidFill>
                          <a:latin typeface="Patrick Hand"/>
                          <a:ea typeface="Patrick Hand"/>
                          <a:cs typeface="Patrick Hand"/>
                          <a:sym typeface="Patrick Hand"/>
                        </a:rPr>
                        <a:t>8.8</a:t>
                      </a:r>
                      <a:endParaRPr sz="1100"/>
                    </a:p>
                    <a:p>
                      <a:pPr indent="0" lvl="0" marL="0" marR="0" rtl="0" algn="ctr">
                        <a:spcBef>
                          <a:spcPts val="0"/>
                        </a:spcBef>
                        <a:spcAft>
                          <a:spcPts val="0"/>
                        </a:spcAft>
                        <a:buNone/>
                      </a:pPr>
                      <a:r>
                        <a:rPr b="0" i="0" lang="en-GB" sz="1500" u="none" cap="none" strike="noStrike">
                          <a:solidFill>
                            <a:srgbClr val="000000"/>
                          </a:solidFill>
                          <a:latin typeface="Patrick Hand"/>
                          <a:ea typeface="Patrick Hand"/>
                          <a:cs typeface="Patrick Hand"/>
                          <a:sym typeface="Patrick Hand"/>
                        </a:rPr>
                        <a:t>Mr Doey</a:t>
                      </a:r>
                      <a:endParaRPr sz="15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b="0" i="0" lang="en-GB" sz="3000" u="none" cap="none" strike="noStrike">
                          <a:solidFill>
                            <a:srgbClr val="000000"/>
                          </a:solidFill>
                          <a:latin typeface="Patrick Hand"/>
                          <a:ea typeface="Patrick Hand"/>
                          <a:cs typeface="Patrick Hand"/>
                          <a:sym typeface="Patrick Hand"/>
                        </a:rPr>
                        <a:t>10.2</a:t>
                      </a:r>
                      <a:endParaRPr sz="1100"/>
                    </a:p>
                    <a:p>
                      <a:pPr indent="0" lvl="0" marL="0" marR="0" rtl="0" algn="ctr">
                        <a:spcBef>
                          <a:spcPts val="0"/>
                        </a:spcBef>
                        <a:spcAft>
                          <a:spcPts val="0"/>
                        </a:spcAft>
                        <a:buNone/>
                      </a:pPr>
                      <a:r>
                        <a:rPr b="0" i="0" lang="en-GB" sz="1500" u="none" cap="none" strike="noStrike">
                          <a:solidFill>
                            <a:srgbClr val="000000"/>
                          </a:solidFill>
                          <a:latin typeface="Patrick Hand"/>
                          <a:ea typeface="Patrick Hand"/>
                          <a:cs typeface="Patrick Hand"/>
                          <a:sym typeface="Patrick Hand"/>
                        </a:rPr>
                        <a:t>Mr Wrigley</a:t>
                      </a:r>
                      <a:endParaRPr sz="15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b="0" i="0" lang="en-GB" sz="2100" u="none" cap="none" strike="noStrike">
                          <a:solidFill>
                            <a:srgbClr val="000000"/>
                          </a:solidFill>
                          <a:latin typeface="Patrick Hand"/>
                          <a:ea typeface="Patrick Hand"/>
                          <a:cs typeface="Patrick Hand"/>
                          <a:sym typeface="Patrick Hand"/>
                        </a:rPr>
                        <a:t>Back Fields (Behind Staff Car Park)</a:t>
                      </a:r>
                      <a:endParaRPr sz="21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90325">
                <a:tc>
                  <a:txBody>
                    <a:bodyPr/>
                    <a:lstStyle/>
                    <a:p>
                      <a:pPr indent="0" lvl="0" marL="0" marR="0" rtl="0" algn="ctr">
                        <a:spcBef>
                          <a:spcPts val="0"/>
                        </a:spcBef>
                        <a:spcAft>
                          <a:spcPts val="0"/>
                        </a:spcAft>
                        <a:buNone/>
                      </a:pPr>
                      <a:r>
                        <a:rPr b="0" i="0" lang="en-GB" sz="2400" u="none" cap="none" strike="noStrike">
                          <a:solidFill>
                            <a:srgbClr val="000000"/>
                          </a:solidFill>
                          <a:latin typeface="Patrick Hand"/>
                          <a:ea typeface="Patrick Hand"/>
                          <a:cs typeface="Patrick Hand"/>
                          <a:sym typeface="Patrick Hand"/>
                        </a:rPr>
                        <a:t>Thursday 9th July</a:t>
                      </a:r>
                      <a:endParaRPr sz="24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b="0" i="0" lang="en-GB" sz="3000" u="none" cap="none" strike="noStrike">
                          <a:solidFill>
                            <a:srgbClr val="000000"/>
                          </a:solidFill>
                          <a:latin typeface="Patrick Hand"/>
                          <a:ea typeface="Patrick Hand"/>
                          <a:cs typeface="Patrick Hand"/>
                          <a:sym typeface="Patrick Hand"/>
                        </a:rPr>
                        <a:t>9.5</a:t>
                      </a:r>
                      <a:endParaRPr sz="1100"/>
                    </a:p>
                    <a:p>
                      <a:pPr indent="0" lvl="0" marL="0" marR="0" rtl="0" algn="ctr">
                        <a:spcBef>
                          <a:spcPts val="0"/>
                        </a:spcBef>
                        <a:spcAft>
                          <a:spcPts val="0"/>
                        </a:spcAft>
                        <a:buNone/>
                      </a:pPr>
                      <a:r>
                        <a:rPr b="0" i="0" lang="en-GB" sz="1500" u="none" cap="none" strike="noStrike">
                          <a:solidFill>
                            <a:srgbClr val="000000"/>
                          </a:solidFill>
                          <a:latin typeface="Patrick Hand"/>
                          <a:ea typeface="Patrick Hand"/>
                          <a:cs typeface="Patrick Hand"/>
                          <a:sym typeface="Patrick Hand"/>
                        </a:rPr>
                        <a:t>Mrs Goncellin </a:t>
                      </a:r>
                      <a:endParaRPr sz="15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b="0" i="0" lang="en-GB" sz="3000" u="none" cap="none" strike="noStrike">
                          <a:solidFill>
                            <a:srgbClr val="000000"/>
                          </a:solidFill>
                          <a:latin typeface="Patrick Hand"/>
                          <a:ea typeface="Patrick Hand"/>
                          <a:cs typeface="Patrick Hand"/>
                          <a:sym typeface="Patrick Hand"/>
                        </a:rPr>
                        <a:t>12.5</a:t>
                      </a:r>
                      <a:endParaRPr sz="1100"/>
                    </a:p>
                    <a:p>
                      <a:pPr indent="0" lvl="0" marL="0" marR="0" rtl="0" algn="ctr">
                        <a:spcBef>
                          <a:spcPts val="0"/>
                        </a:spcBef>
                        <a:spcAft>
                          <a:spcPts val="0"/>
                        </a:spcAft>
                        <a:buNone/>
                      </a:pPr>
                      <a:r>
                        <a:rPr b="0" i="0" lang="en-GB" sz="1500" u="none" cap="none" strike="noStrike">
                          <a:solidFill>
                            <a:srgbClr val="000000"/>
                          </a:solidFill>
                          <a:latin typeface="Patrick Hand"/>
                          <a:ea typeface="Patrick Hand"/>
                          <a:cs typeface="Patrick Hand"/>
                          <a:sym typeface="Patrick Hand"/>
                        </a:rPr>
                        <a:t>Mrs Stoneham, Mrs Thomas</a:t>
                      </a:r>
                      <a:endParaRPr sz="15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b="0" i="0" lang="en-GB" sz="2100" u="none" cap="none" strike="noStrike">
                          <a:solidFill>
                            <a:srgbClr val="000000"/>
                          </a:solidFill>
                          <a:latin typeface="Patrick Hand"/>
                          <a:ea typeface="Patrick Hand"/>
                          <a:cs typeface="Patrick Hand"/>
                          <a:sym typeface="Patrick Hand"/>
                        </a:rPr>
                        <a:t>Piazza/ Gym/ E/B/D Block area</a:t>
                      </a:r>
                      <a:endParaRPr sz="21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35950">
                <a:tc>
                  <a:txBody>
                    <a:bodyPr/>
                    <a:lstStyle/>
                    <a:p>
                      <a:pPr indent="0" lvl="0" marL="0" marR="0" rtl="0" algn="ctr">
                        <a:spcBef>
                          <a:spcPts val="0"/>
                        </a:spcBef>
                        <a:spcAft>
                          <a:spcPts val="0"/>
                        </a:spcAft>
                        <a:buNone/>
                      </a:pPr>
                      <a:r>
                        <a:rPr b="0" i="0" lang="en-GB" sz="2400" u="none" cap="none" strike="noStrike">
                          <a:solidFill>
                            <a:srgbClr val="000000"/>
                          </a:solidFill>
                          <a:latin typeface="Patrick Hand"/>
                          <a:ea typeface="Patrick Hand"/>
                          <a:cs typeface="Patrick Hand"/>
                          <a:sym typeface="Patrick Hand"/>
                        </a:rPr>
                        <a:t>Friday 10th July</a:t>
                      </a:r>
                      <a:endParaRPr sz="2400" u="none" cap="none" strike="noStrike">
                        <a:latin typeface="Patrick Hand"/>
                        <a:ea typeface="Patrick Hand"/>
                        <a:cs typeface="Patrick Hand"/>
                        <a:sym typeface="Patrick Hand"/>
                      </a:endParaRPr>
                    </a:p>
                    <a:p>
                      <a:pPr indent="0" lvl="0" marL="0" marR="0" rtl="0" algn="l">
                        <a:spcBef>
                          <a:spcPts val="0"/>
                        </a:spcBef>
                        <a:spcAft>
                          <a:spcPts val="0"/>
                        </a:spcAft>
                        <a:buNone/>
                      </a:pPr>
                      <a:r>
                        <a:t/>
                      </a:r>
                      <a:endParaRPr sz="24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b="0" i="0" lang="en-GB" sz="3000" u="none" cap="none" strike="noStrike">
                          <a:solidFill>
                            <a:srgbClr val="000000"/>
                          </a:solidFill>
                          <a:latin typeface="Patrick Hand"/>
                          <a:ea typeface="Patrick Hand"/>
                          <a:cs typeface="Patrick Hand"/>
                          <a:sym typeface="Patrick Hand"/>
                        </a:rPr>
                        <a:t>9.1</a:t>
                      </a:r>
                      <a:endParaRPr sz="1100"/>
                    </a:p>
                    <a:p>
                      <a:pPr indent="0" lvl="0" marL="0" marR="0" rtl="0" algn="ctr">
                        <a:spcBef>
                          <a:spcPts val="0"/>
                        </a:spcBef>
                        <a:spcAft>
                          <a:spcPts val="0"/>
                        </a:spcAft>
                        <a:buNone/>
                      </a:pPr>
                      <a:r>
                        <a:rPr lang="en-GB" sz="1500" u="none" cap="none" strike="noStrike">
                          <a:latin typeface="Patrick Hand"/>
                          <a:ea typeface="Patrick Hand"/>
                          <a:cs typeface="Patrick Hand"/>
                          <a:sym typeface="Patrick Hand"/>
                        </a:rPr>
                        <a:t>Mrs Richardson, Mrs Bail</a:t>
                      </a:r>
                      <a:endParaRPr sz="1100"/>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lang="en-GB" sz="3000">
                          <a:solidFill>
                            <a:srgbClr val="000000"/>
                          </a:solidFill>
                          <a:latin typeface="Patrick Hand"/>
                          <a:ea typeface="Patrick Hand"/>
                          <a:cs typeface="Patrick Hand"/>
                          <a:sym typeface="Patrick Hand"/>
                        </a:rPr>
                        <a:t>7.7</a:t>
                      </a:r>
                      <a:r>
                        <a:rPr b="0" i="0" lang="en-GB" sz="3000" u="none" cap="none" strike="noStrike">
                          <a:solidFill>
                            <a:srgbClr val="000000"/>
                          </a:solidFill>
                          <a:latin typeface="Patrick Hand"/>
                          <a:ea typeface="Patrick Hand"/>
                          <a:cs typeface="Patrick Hand"/>
                          <a:sym typeface="Patrick Hand"/>
                        </a:rPr>
                        <a:t>.6</a:t>
                      </a:r>
                      <a:endParaRPr sz="1100"/>
                    </a:p>
                    <a:p>
                      <a:pPr indent="0" lvl="0" marL="0" marR="0" rtl="0" algn="ctr">
                        <a:spcBef>
                          <a:spcPts val="0"/>
                        </a:spcBef>
                        <a:spcAft>
                          <a:spcPts val="0"/>
                        </a:spcAft>
                        <a:buNone/>
                      </a:pPr>
                      <a:r>
                        <a:rPr b="0" i="0" lang="en-GB" sz="1500" u="none" cap="none" strike="noStrike">
                          <a:solidFill>
                            <a:srgbClr val="000000"/>
                          </a:solidFill>
                          <a:latin typeface="Patrick Hand"/>
                          <a:ea typeface="Patrick Hand"/>
                          <a:cs typeface="Patrick Hand"/>
                          <a:sym typeface="Patrick Hand"/>
                        </a:rPr>
                        <a:t>Dr Patterson</a:t>
                      </a:r>
                      <a:endParaRPr sz="15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b="0" i="0" lang="en-GB" sz="2100" u="none" cap="none" strike="noStrike">
                          <a:solidFill>
                            <a:srgbClr val="000000"/>
                          </a:solidFill>
                          <a:latin typeface="Patrick Hand"/>
                          <a:ea typeface="Patrick Hand"/>
                          <a:cs typeface="Patrick Hand"/>
                          <a:sym typeface="Patrick Hand"/>
                        </a:rPr>
                        <a:t>Car Park/ Field</a:t>
                      </a:r>
                      <a:endParaRPr sz="2100" u="none" cap="none" strike="noStrike">
                        <a:latin typeface="Patrick Hand"/>
                        <a:ea typeface="Patrick Hand"/>
                        <a:cs typeface="Patrick Hand"/>
                        <a:sym typeface="Patrick Hand"/>
                      </a:endParaRPr>
                    </a:p>
                  </a:txBody>
                  <a:tcPr marT="47625" marB="47625" marR="47625" marL="476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bl>
          </a:graphicData>
        </a:graphic>
      </p:graphicFrame>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