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3" r:id="rId2"/>
    <p:sldId id="330" r:id="rId3"/>
    <p:sldId id="321" r:id="rId4"/>
    <p:sldId id="322" r:id="rId5"/>
    <p:sldId id="332" r:id="rId6"/>
    <p:sldId id="331" r:id="rId7"/>
    <p:sldId id="269"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0376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6" d="100"/>
          <a:sy n="96" d="100"/>
        </p:scale>
        <p:origin x="68"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ce Jones" userId="af575b27-ff5e-4f6c-b3ab-2fe27b71be45" providerId="ADAL" clId="{B8A8F502-3315-4457-8147-2F08270D1B40}"/>
    <pc:docChg chg="delSld modSld">
      <pc:chgData name="Alice Jones" userId="af575b27-ff5e-4f6c-b3ab-2fe27b71be45" providerId="ADAL" clId="{B8A8F502-3315-4457-8147-2F08270D1B40}" dt="2026-06-25T14:03:47.598" v="57" actId="20577"/>
      <pc:docMkLst>
        <pc:docMk/>
      </pc:docMkLst>
      <pc:sldChg chg="del">
        <pc:chgData name="Alice Jones" userId="af575b27-ff5e-4f6c-b3ab-2fe27b71be45" providerId="ADAL" clId="{B8A8F502-3315-4457-8147-2F08270D1B40}" dt="2026-06-25T14:02:41.949" v="0" actId="47"/>
        <pc:sldMkLst>
          <pc:docMk/>
          <pc:sldMk cId="3224506915" sldId="317"/>
        </pc:sldMkLst>
      </pc:sldChg>
      <pc:sldChg chg="del">
        <pc:chgData name="Alice Jones" userId="af575b27-ff5e-4f6c-b3ab-2fe27b71be45" providerId="ADAL" clId="{B8A8F502-3315-4457-8147-2F08270D1B40}" dt="2026-06-25T14:02:43.709" v="1" actId="47"/>
        <pc:sldMkLst>
          <pc:docMk/>
          <pc:sldMk cId="2931183144" sldId="318"/>
        </pc:sldMkLst>
      </pc:sldChg>
      <pc:sldChg chg="del">
        <pc:chgData name="Alice Jones" userId="af575b27-ff5e-4f6c-b3ab-2fe27b71be45" providerId="ADAL" clId="{B8A8F502-3315-4457-8147-2F08270D1B40}" dt="2026-06-25T14:02:47.776" v="3" actId="47"/>
        <pc:sldMkLst>
          <pc:docMk/>
          <pc:sldMk cId="2056750923" sldId="319"/>
        </pc:sldMkLst>
      </pc:sldChg>
      <pc:sldChg chg="del">
        <pc:chgData name="Alice Jones" userId="af575b27-ff5e-4f6c-b3ab-2fe27b71be45" providerId="ADAL" clId="{B8A8F502-3315-4457-8147-2F08270D1B40}" dt="2026-06-25T14:02:50.396" v="5" actId="47"/>
        <pc:sldMkLst>
          <pc:docMk/>
          <pc:sldMk cId="1554963646" sldId="320"/>
        </pc:sldMkLst>
      </pc:sldChg>
      <pc:sldChg chg="modSp mod">
        <pc:chgData name="Alice Jones" userId="af575b27-ff5e-4f6c-b3ab-2fe27b71be45" providerId="ADAL" clId="{B8A8F502-3315-4457-8147-2F08270D1B40}" dt="2026-06-25T14:03:47.598" v="57" actId="20577"/>
        <pc:sldMkLst>
          <pc:docMk/>
          <pc:sldMk cId="2470994655" sldId="321"/>
        </pc:sldMkLst>
        <pc:spChg chg="mod">
          <ac:chgData name="Alice Jones" userId="af575b27-ff5e-4f6c-b3ab-2fe27b71be45" providerId="ADAL" clId="{B8A8F502-3315-4457-8147-2F08270D1B40}" dt="2026-06-25T14:03:47.598" v="57" actId="20577"/>
          <ac:spMkLst>
            <pc:docMk/>
            <pc:sldMk cId="2470994655" sldId="321"/>
            <ac:spMk id="6" creationId="{BBDDD421-CF6A-7CCA-4DCF-DFFB50B493A2}"/>
          </ac:spMkLst>
        </pc:spChg>
      </pc:sldChg>
      <pc:sldChg chg="modSp mod">
        <pc:chgData name="Alice Jones" userId="af575b27-ff5e-4f6c-b3ab-2fe27b71be45" providerId="ADAL" clId="{B8A8F502-3315-4457-8147-2F08270D1B40}" dt="2026-06-25T14:03:26.638" v="52" actId="6549"/>
        <pc:sldMkLst>
          <pc:docMk/>
          <pc:sldMk cId="3287022899" sldId="322"/>
        </pc:sldMkLst>
        <pc:spChg chg="mod">
          <ac:chgData name="Alice Jones" userId="af575b27-ff5e-4f6c-b3ab-2fe27b71be45" providerId="ADAL" clId="{B8A8F502-3315-4457-8147-2F08270D1B40}" dt="2026-06-25T14:03:26.638" v="52" actId="6549"/>
          <ac:spMkLst>
            <pc:docMk/>
            <pc:sldMk cId="3287022899" sldId="322"/>
            <ac:spMk id="2" creationId="{081F5CAD-38D3-3696-C1AB-A8A1BCC3F0CE}"/>
          </ac:spMkLst>
        </pc:spChg>
        <pc:picChg chg="mod">
          <ac:chgData name="Alice Jones" userId="af575b27-ff5e-4f6c-b3ab-2fe27b71be45" providerId="ADAL" clId="{B8A8F502-3315-4457-8147-2F08270D1B40}" dt="2026-06-25T14:03:07.570" v="6" actId="14100"/>
          <ac:picMkLst>
            <pc:docMk/>
            <pc:sldMk cId="3287022899" sldId="322"/>
            <ac:picMk id="6" creationId="{1B2BF6E2-5761-45CC-021F-2B211017E451}"/>
          </ac:picMkLst>
        </pc:picChg>
      </pc:sldChg>
      <pc:sldChg chg="del">
        <pc:chgData name="Alice Jones" userId="af575b27-ff5e-4f6c-b3ab-2fe27b71be45" providerId="ADAL" clId="{B8A8F502-3315-4457-8147-2F08270D1B40}" dt="2026-06-25T14:02:46.455" v="2" actId="47"/>
        <pc:sldMkLst>
          <pc:docMk/>
          <pc:sldMk cId="2291329658" sldId="325"/>
        </pc:sldMkLst>
      </pc:sldChg>
      <pc:sldChg chg="del">
        <pc:chgData name="Alice Jones" userId="af575b27-ff5e-4f6c-b3ab-2fe27b71be45" providerId="ADAL" clId="{B8A8F502-3315-4457-8147-2F08270D1B40}" dt="2026-06-25T14:02:48.896" v="4" actId="47"/>
        <pc:sldMkLst>
          <pc:docMk/>
          <pc:sldMk cId="1439836389" sldId="326"/>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44AD92-BD47-7888-937E-DFB19BDB15E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F149C13E-3D82-E10F-F44A-9FBDD7F7E5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6456CC9D-37CC-8DFC-18E9-0CE4F2A2D6EA}"/>
              </a:ext>
            </a:extLst>
          </p:cNvPr>
          <p:cNvSpPr>
            <a:spLocks noGrp="1"/>
          </p:cNvSpPr>
          <p:nvPr>
            <p:ph type="dt" sz="half" idx="10"/>
          </p:nvPr>
        </p:nvSpPr>
        <p:spPr/>
        <p:txBody>
          <a:bodyPr/>
          <a:lstStyle/>
          <a:p>
            <a:fld id="{10166DCF-8B48-4B8E-8691-AA2AD158D0D6}" type="datetimeFigureOut">
              <a:rPr lang="en-GB" smtClean="0"/>
              <a:t>25/06/2026</a:t>
            </a:fld>
            <a:endParaRPr lang="en-GB"/>
          </a:p>
        </p:txBody>
      </p:sp>
      <p:sp>
        <p:nvSpPr>
          <p:cNvPr id="5" name="Footer Placeholder 4">
            <a:extLst>
              <a:ext uri="{FF2B5EF4-FFF2-40B4-BE49-F238E27FC236}">
                <a16:creationId xmlns:a16="http://schemas.microsoft.com/office/drawing/2014/main" id="{E2A6C803-2F43-8FE1-4B99-127BF934F71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5A81B1-DCF7-79D3-D161-5F9E7F22FAC8}"/>
              </a:ext>
            </a:extLst>
          </p:cNvPr>
          <p:cNvSpPr>
            <a:spLocks noGrp="1"/>
          </p:cNvSpPr>
          <p:nvPr>
            <p:ph type="sldNum" sz="quarter" idx="12"/>
          </p:nvPr>
        </p:nvSpPr>
        <p:spPr/>
        <p:txBody>
          <a:bodyPr/>
          <a:lstStyle/>
          <a:p>
            <a:fld id="{5AE7F1A9-4E4D-48BF-AB61-6BCBB38203EC}" type="slidenum">
              <a:rPr lang="en-GB" smtClean="0"/>
              <a:t>‹#›</a:t>
            </a:fld>
            <a:endParaRPr lang="en-GB"/>
          </a:p>
        </p:txBody>
      </p:sp>
    </p:spTree>
    <p:extLst>
      <p:ext uri="{BB962C8B-B14F-4D97-AF65-F5344CB8AC3E}">
        <p14:creationId xmlns:p14="http://schemas.microsoft.com/office/powerpoint/2010/main" val="376667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617AA-6408-BC8C-C6BE-9C6518FACCAA}"/>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48FA5FF-7E2A-E64A-0FAB-C99B4424371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728BEB9-BBA7-6A4C-F3B3-3B274A532E3F}"/>
              </a:ext>
            </a:extLst>
          </p:cNvPr>
          <p:cNvSpPr>
            <a:spLocks noGrp="1"/>
          </p:cNvSpPr>
          <p:nvPr>
            <p:ph type="dt" sz="half" idx="10"/>
          </p:nvPr>
        </p:nvSpPr>
        <p:spPr/>
        <p:txBody>
          <a:bodyPr/>
          <a:lstStyle/>
          <a:p>
            <a:fld id="{10166DCF-8B48-4B8E-8691-AA2AD158D0D6}" type="datetimeFigureOut">
              <a:rPr lang="en-GB" smtClean="0"/>
              <a:t>25/06/2026</a:t>
            </a:fld>
            <a:endParaRPr lang="en-GB"/>
          </a:p>
        </p:txBody>
      </p:sp>
      <p:sp>
        <p:nvSpPr>
          <p:cNvPr id="5" name="Footer Placeholder 4">
            <a:extLst>
              <a:ext uri="{FF2B5EF4-FFF2-40B4-BE49-F238E27FC236}">
                <a16:creationId xmlns:a16="http://schemas.microsoft.com/office/drawing/2014/main" id="{52ED08A3-37AB-42E4-4E29-B138C3AF285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A1E89E-EC23-C3DB-F96D-7D5ADC61703D}"/>
              </a:ext>
            </a:extLst>
          </p:cNvPr>
          <p:cNvSpPr>
            <a:spLocks noGrp="1"/>
          </p:cNvSpPr>
          <p:nvPr>
            <p:ph type="sldNum" sz="quarter" idx="12"/>
          </p:nvPr>
        </p:nvSpPr>
        <p:spPr/>
        <p:txBody>
          <a:bodyPr/>
          <a:lstStyle/>
          <a:p>
            <a:fld id="{5AE7F1A9-4E4D-48BF-AB61-6BCBB38203EC}" type="slidenum">
              <a:rPr lang="en-GB" smtClean="0"/>
              <a:t>‹#›</a:t>
            </a:fld>
            <a:endParaRPr lang="en-GB"/>
          </a:p>
        </p:txBody>
      </p:sp>
    </p:spTree>
    <p:extLst>
      <p:ext uri="{BB962C8B-B14F-4D97-AF65-F5344CB8AC3E}">
        <p14:creationId xmlns:p14="http://schemas.microsoft.com/office/powerpoint/2010/main" val="1313664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FAB4B-066D-58D8-3ADA-62B1FBBC1FC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4C5509DD-0993-901B-5198-C38575DB777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B399D20-0BB2-7118-BDC5-4CD230DF585A}"/>
              </a:ext>
            </a:extLst>
          </p:cNvPr>
          <p:cNvSpPr>
            <a:spLocks noGrp="1"/>
          </p:cNvSpPr>
          <p:nvPr>
            <p:ph type="dt" sz="half" idx="10"/>
          </p:nvPr>
        </p:nvSpPr>
        <p:spPr/>
        <p:txBody>
          <a:bodyPr/>
          <a:lstStyle/>
          <a:p>
            <a:fld id="{10166DCF-8B48-4B8E-8691-AA2AD158D0D6}" type="datetimeFigureOut">
              <a:rPr lang="en-GB" smtClean="0"/>
              <a:t>25/06/2026</a:t>
            </a:fld>
            <a:endParaRPr lang="en-GB"/>
          </a:p>
        </p:txBody>
      </p:sp>
      <p:sp>
        <p:nvSpPr>
          <p:cNvPr id="5" name="Footer Placeholder 4">
            <a:extLst>
              <a:ext uri="{FF2B5EF4-FFF2-40B4-BE49-F238E27FC236}">
                <a16:creationId xmlns:a16="http://schemas.microsoft.com/office/drawing/2014/main" id="{592337D7-1596-F124-67F6-DB99B064AD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4ED09B-F653-6B4D-6AC4-FF1A9D6116FC}"/>
              </a:ext>
            </a:extLst>
          </p:cNvPr>
          <p:cNvSpPr>
            <a:spLocks noGrp="1"/>
          </p:cNvSpPr>
          <p:nvPr>
            <p:ph type="sldNum" sz="quarter" idx="12"/>
          </p:nvPr>
        </p:nvSpPr>
        <p:spPr/>
        <p:txBody>
          <a:bodyPr/>
          <a:lstStyle/>
          <a:p>
            <a:fld id="{5AE7F1A9-4E4D-48BF-AB61-6BCBB38203EC}" type="slidenum">
              <a:rPr lang="en-GB" smtClean="0"/>
              <a:t>‹#›</a:t>
            </a:fld>
            <a:endParaRPr lang="en-GB"/>
          </a:p>
        </p:txBody>
      </p:sp>
    </p:spTree>
    <p:extLst>
      <p:ext uri="{BB962C8B-B14F-4D97-AF65-F5344CB8AC3E}">
        <p14:creationId xmlns:p14="http://schemas.microsoft.com/office/powerpoint/2010/main" val="28758738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F84B7C-9E8E-AB75-1C83-443F0D8547A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0BE9572-8357-D0C4-304D-FFAE89F5011C}"/>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0DE57EC-53B5-9C18-9812-168680DD782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DAB48917-0242-5FE4-8621-4474D7E491C7}"/>
              </a:ext>
            </a:extLst>
          </p:cNvPr>
          <p:cNvSpPr>
            <a:spLocks noGrp="1"/>
          </p:cNvSpPr>
          <p:nvPr>
            <p:ph type="dt" sz="half" idx="10"/>
          </p:nvPr>
        </p:nvSpPr>
        <p:spPr/>
        <p:txBody>
          <a:bodyPr/>
          <a:lstStyle/>
          <a:p>
            <a:fld id="{10166DCF-8B48-4B8E-8691-AA2AD158D0D6}" type="datetimeFigureOut">
              <a:rPr lang="en-GB" smtClean="0"/>
              <a:t>25/06/2026</a:t>
            </a:fld>
            <a:endParaRPr lang="en-GB"/>
          </a:p>
        </p:txBody>
      </p:sp>
      <p:sp>
        <p:nvSpPr>
          <p:cNvPr id="6" name="Footer Placeholder 5">
            <a:extLst>
              <a:ext uri="{FF2B5EF4-FFF2-40B4-BE49-F238E27FC236}">
                <a16:creationId xmlns:a16="http://schemas.microsoft.com/office/drawing/2014/main" id="{9345F14A-A8DD-4B92-D939-5A88FE58FC4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93E1969-F58C-C083-7909-0AECCDE24156}"/>
              </a:ext>
            </a:extLst>
          </p:cNvPr>
          <p:cNvSpPr>
            <a:spLocks noGrp="1"/>
          </p:cNvSpPr>
          <p:nvPr>
            <p:ph type="sldNum" sz="quarter" idx="12"/>
          </p:nvPr>
        </p:nvSpPr>
        <p:spPr/>
        <p:txBody>
          <a:bodyPr/>
          <a:lstStyle/>
          <a:p>
            <a:fld id="{5AE7F1A9-4E4D-48BF-AB61-6BCBB38203EC}" type="slidenum">
              <a:rPr lang="en-GB" smtClean="0"/>
              <a:t>‹#›</a:t>
            </a:fld>
            <a:endParaRPr lang="en-GB"/>
          </a:p>
        </p:txBody>
      </p:sp>
    </p:spTree>
    <p:extLst>
      <p:ext uri="{BB962C8B-B14F-4D97-AF65-F5344CB8AC3E}">
        <p14:creationId xmlns:p14="http://schemas.microsoft.com/office/powerpoint/2010/main" val="4318129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ACC6C-1F1D-FC26-695C-5F94F38F1893}"/>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35E1B3DD-D21C-BEA9-35F2-3DAB0AAEE8E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0B1EEC97-79B6-A645-6513-E49FB2FBCC9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D8E66ABE-4712-D8B5-9831-18AA4EC7C6B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C35AA8DF-DDBF-9443-E89F-D4AAEC21005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231B1E1-A388-38A1-3024-981C8BD07F9C}"/>
              </a:ext>
            </a:extLst>
          </p:cNvPr>
          <p:cNvSpPr>
            <a:spLocks noGrp="1"/>
          </p:cNvSpPr>
          <p:nvPr>
            <p:ph type="dt" sz="half" idx="10"/>
          </p:nvPr>
        </p:nvSpPr>
        <p:spPr/>
        <p:txBody>
          <a:bodyPr/>
          <a:lstStyle/>
          <a:p>
            <a:fld id="{10166DCF-8B48-4B8E-8691-AA2AD158D0D6}" type="datetimeFigureOut">
              <a:rPr lang="en-GB" smtClean="0"/>
              <a:t>25/06/2026</a:t>
            </a:fld>
            <a:endParaRPr lang="en-GB"/>
          </a:p>
        </p:txBody>
      </p:sp>
      <p:sp>
        <p:nvSpPr>
          <p:cNvPr id="8" name="Footer Placeholder 7">
            <a:extLst>
              <a:ext uri="{FF2B5EF4-FFF2-40B4-BE49-F238E27FC236}">
                <a16:creationId xmlns:a16="http://schemas.microsoft.com/office/drawing/2014/main" id="{9960244E-AD47-4565-55E1-F4109CB84AD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83556FC-4873-3816-E021-725DEA6B510E}"/>
              </a:ext>
            </a:extLst>
          </p:cNvPr>
          <p:cNvSpPr>
            <a:spLocks noGrp="1"/>
          </p:cNvSpPr>
          <p:nvPr>
            <p:ph type="sldNum" sz="quarter" idx="12"/>
          </p:nvPr>
        </p:nvSpPr>
        <p:spPr/>
        <p:txBody>
          <a:bodyPr/>
          <a:lstStyle/>
          <a:p>
            <a:fld id="{5AE7F1A9-4E4D-48BF-AB61-6BCBB38203EC}" type="slidenum">
              <a:rPr lang="en-GB" smtClean="0"/>
              <a:t>‹#›</a:t>
            </a:fld>
            <a:endParaRPr lang="en-GB"/>
          </a:p>
        </p:txBody>
      </p:sp>
    </p:spTree>
    <p:extLst>
      <p:ext uri="{BB962C8B-B14F-4D97-AF65-F5344CB8AC3E}">
        <p14:creationId xmlns:p14="http://schemas.microsoft.com/office/powerpoint/2010/main" val="40255382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A389D-E265-B762-1B2A-E7E9397B4A26}"/>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384388A4-C7C8-347B-D508-3A83021D74FC}"/>
              </a:ext>
            </a:extLst>
          </p:cNvPr>
          <p:cNvSpPr>
            <a:spLocks noGrp="1"/>
          </p:cNvSpPr>
          <p:nvPr>
            <p:ph type="dt" sz="half" idx="10"/>
          </p:nvPr>
        </p:nvSpPr>
        <p:spPr/>
        <p:txBody>
          <a:bodyPr/>
          <a:lstStyle/>
          <a:p>
            <a:fld id="{10166DCF-8B48-4B8E-8691-AA2AD158D0D6}" type="datetimeFigureOut">
              <a:rPr lang="en-GB" smtClean="0"/>
              <a:t>25/06/2026</a:t>
            </a:fld>
            <a:endParaRPr lang="en-GB"/>
          </a:p>
        </p:txBody>
      </p:sp>
      <p:sp>
        <p:nvSpPr>
          <p:cNvPr id="4" name="Footer Placeholder 3">
            <a:extLst>
              <a:ext uri="{FF2B5EF4-FFF2-40B4-BE49-F238E27FC236}">
                <a16:creationId xmlns:a16="http://schemas.microsoft.com/office/drawing/2014/main" id="{9F3C3547-4B35-EAAA-6CB6-5E8130AC853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C1BEA1F-C2CE-ACDD-0B2E-A738CBA35033}"/>
              </a:ext>
            </a:extLst>
          </p:cNvPr>
          <p:cNvSpPr>
            <a:spLocks noGrp="1"/>
          </p:cNvSpPr>
          <p:nvPr>
            <p:ph type="sldNum" sz="quarter" idx="12"/>
          </p:nvPr>
        </p:nvSpPr>
        <p:spPr/>
        <p:txBody>
          <a:bodyPr/>
          <a:lstStyle/>
          <a:p>
            <a:fld id="{5AE7F1A9-4E4D-48BF-AB61-6BCBB38203EC}" type="slidenum">
              <a:rPr lang="en-GB" smtClean="0"/>
              <a:t>‹#›</a:t>
            </a:fld>
            <a:endParaRPr lang="en-GB"/>
          </a:p>
        </p:txBody>
      </p:sp>
    </p:spTree>
    <p:extLst>
      <p:ext uri="{BB962C8B-B14F-4D97-AF65-F5344CB8AC3E}">
        <p14:creationId xmlns:p14="http://schemas.microsoft.com/office/powerpoint/2010/main" val="26506813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8B1B222-B953-544C-07F0-591C98145C67}"/>
              </a:ext>
            </a:extLst>
          </p:cNvPr>
          <p:cNvSpPr>
            <a:spLocks noGrp="1"/>
          </p:cNvSpPr>
          <p:nvPr>
            <p:ph type="dt" sz="half" idx="10"/>
          </p:nvPr>
        </p:nvSpPr>
        <p:spPr/>
        <p:txBody>
          <a:bodyPr/>
          <a:lstStyle/>
          <a:p>
            <a:fld id="{10166DCF-8B48-4B8E-8691-AA2AD158D0D6}" type="datetimeFigureOut">
              <a:rPr lang="en-GB" smtClean="0"/>
              <a:t>25/06/2026</a:t>
            </a:fld>
            <a:endParaRPr lang="en-GB"/>
          </a:p>
        </p:txBody>
      </p:sp>
      <p:sp>
        <p:nvSpPr>
          <p:cNvPr id="3" name="Footer Placeholder 2">
            <a:extLst>
              <a:ext uri="{FF2B5EF4-FFF2-40B4-BE49-F238E27FC236}">
                <a16:creationId xmlns:a16="http://schemas.microsoft.com/office/drawing/2014/main" id="{35988AE7-0E36-0560-8577-AA40CDF4E4E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ADF4B77-8413-F686-7BC5-D42511932F6B}"/>
              </a:ext>
            </a:extLst>
          </p:cNvPr>
          <p:cNvSpPr>
            <a:spLocks noGrp="1"/>
          </p:cNvSpPr>
          <p:nvPr>
            <p:ph type="sldNum" sz="quarter" idx="12"/>
          </p:nvPr>
        </p:nvSpPr>
        <p:spPr/>
        <p:txBody>
          <a:bodyPr/>
          <a:lstStyle/>
          <a:p>
            <a:fld id="{5AE7F1A9-4E4D-48BF-AB61-6BCBB38203EC}" type="slidenum">
              <a:rPr lang="en-GB" smtClean="0"/>
              <a:t>‹#›</a:t>
            </a:fld>
            <a:endParaRPr lang="en-GB"/>
          </a:p>
        </p:txBody>
      </p:sp>
    </p:spTree>
    <p:extLst>
      <p:ext uri="{BB962C8B-B14F-4D97-AF65-F5344CB8AC3E}">
        <p14:creationId xmlns:p14="http://schemas.microsoft.com/office/powerpoint/2010/main" val="13939940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90F9D8-9ECC-7F0B-90D4-729434CD698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11633CA5-2120-6483-F9F4-350E0B4EBE3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D1C5C1B1-F32F-35F5-7042-13E933878D1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ED67BB4-6FBA-DFF5-06D5-BDDAE93B8E63}"/>
              </a:ext>
            </a:extLst>
          </p:cNvPr>
          <p:cNvSpPr>
            <a:spLocks noGrp="1"/>
          </p:cNvSpPr>
          <p:nvPr>
            <p:ph type="dt" sz="half" idx="10"/>
          </p:nvPr>
        </p:nvSpPr>
        <p:spPr/>
        <p:txBody>
          <a:bodyPr/>
          <a:lstStyle/>
          <a:p>
            <a:fld id="{10166DCF-8B48-4B8E-8691-AA2AD158D0D6}" type="datetimeFigureOut">
              <a:rPr lang="en-GB" smtClean="0"/>
              <a:t>25/06/2026</a:t>
            </a:fld>
            <a:endParaRPr lang="en-GB"/>
          </a:p>
        </p:txBody>
      </p:sp>
      <p:sp>
        <p:nvSpPr>
          <p:cNvPr id="6" name="Footer Placeholder 5">
            <a:extLst>
              <a:ext uri="{FF2B5EF4-FFF2-40B4-BE49-F238E27FC236}">
                <a16:creationId xmlns:a16="http://schemas.microsoft.com/office/drawing/2014/main" id="{9F8E32CB-374B-2F49-A707-F72E791EE93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5BD7667-B392-94C0-6387-901962A50BB0}"/>
              </a:ext>
            </a:extLst>
          </p:cNvPr>
          <p:cNvSpPr>
            <a:spLocks noGrp="1"/>
          </p:cNvSpPr>
          <p:nvPr>
            <p:ph type="sldNum" sz="quarter" idx="12"/>
          </p:nvPr>
        </p:nvSpPr>
        <p:spPr/>
        <p:txBody>
          <a:bodyPr/>
          <a:lstStyle/>
          <a:p>
            <a:fld id="{5AE7F1A9-4E4D-48BF-AB61-6BCBB38203EC}" type="slidenum">
              <a:rPr lang="en-GB" smtClean="0"/>
              <a:t>‹#›</a:t>
            </a:fld>
            <a:endParaRPr lang="en-GB"/>
          </a:p>
        </p:txBody>
      </p:sp>
    </p:spTree>
    <p:extLst>
      <p:ext uri="{BB962C8B-B14F-4D97-AF65-F5344CB8AC3E}">
        <p14:creationId xmlns:p14="http://schemas.microsoft.com/office/powerpoint/2010/main" val="980255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1F4345-4998-37C7-2DE4-9CCC48D2A68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7EA2D52A-A283-E91C-7F95-944A55C3A80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F7E1004-5C71-1DF1-F493-BEA529140A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3BB83D0-8B71-6934-5A4B-5497B91E434F}"/>
              </a:ext>
            </a:extLst>
          </p:cNvPr>
          <p:cNvSpPr>
            <a:spLocks noGrp="1"/>
          </p:cNvSpPr>
          <p:nvPr>
            <p:ph type="dt" sz="half" idx="10"/>
          </p:nvPr>
        </p:nvSpPr>
        <p:spPr/>
        <p:txBody>
          <a:bodyPr/>
          <a:lstStyle/>
          <a:p>
            <a:fld id="{10166DCF-8B48-4B8E-8691-AA2AD158D0D6}" type="datetimeFigureOut">
              <a:rPr lang="en-GB" smtClean="0"/>
              <a:t>25/06/2026</a:t>
            </a:fld>
            <a:endParaRPr lang="en-GB"/>
          </a:p>
        </p:txBody>
      </p:sp>
      <p:sp>
        <p:nvSpPr>
          <p:cNvPr id="6" name="Footer Placeholder 5">
            <a:extLst>
              <a:ext uri="{FF2B5EF4-FFF2-40B4-BE49-F238E27FC236}">
                <a16:creationId xmlns:a16="http://schemas.microsoft.com/office/drawing/2014/main" id="{82B92F3B-AD5B-B675-82F8-FE7B5A3D00B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5D7B619-0F08-4017-0E55-14C25BE77225}"/>
              </a:ext>
            </a:extLst>
          </p:cNvPr>
          <p:cNvSpPr>
            <a:spLocks noGrp="1"/>
          </p:cNvSpPr>
          <p:nvPr>
            <p:ph type="sldNum" sz="quarter" idx="12"/>
          </p:nvPr>
        </p:nvSpPr>
        <p:spPr/>
        <p:txBody>
          <a:bodyPr/>
          <a:lstStyle/>
          <a:p>
            <a:fld id="{5AE7F1A9-4E4D-48BF-AB61-6BCBB38203EC}" type="slidenum">
              <a:rPr lang="en-GB" smtClean="0"/>
              <a:t>‹#›</a:t>
            </a:fld>
            <a:endParaRPr lang="en-GB"/>
          </a:p>
        </p:txBody>
      </p:sp>
    </p:spTree>
    <p:extLst>
      <p:ext uri="{BB962C8B-B14F-4D97-AF65-F5344CB8AC3E}">
        <p14:creationId xmlns:p14="http://schemas.microsoft.com/office/powerpoint/2010/main" val="8751729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A5688C-C59E-DA1B-794A-ADF43021EA7A}"/>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B9EF31D2-0D82-7E82-72D1-FEBD8B83A477}"/>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DADDB61-1C88-0DE5-533A-073A4FCE27DE}"/>
              </a:ext>
            </a:extLst>
          </p:cNvPr>
          <p:cNvSpPr>
            <a:spLocks noGrp="1"/>
          </p:cNvSpPr>
          <p:nvPr>
            <p:ph type="dt" sz="half" idx="10"/>
          </p:nvPr>
        </p:nvSpPr>
        <p:spPr/>
        <p:txBody>
          <a:bodyPr/>
          <a:lstStyle/>
          <a:p>
            <a:fld id="{10166DCF-8B48-4B8E-8691-AA2AD158D0D6}" type="datetimeFigureOut">
              <a:rPr lang="en-GB" smtClean="0"/>
              <a:t>25/06/2026</a:t>
            </a:fld>
            <a:endParaRPr lang="en-GB"/>
          </a:p>
        </p:txBody>
      </p:sp>
      <p:sp>
        <p:nvSpPr>
          <p:cNvPr id="5" name="Footer Placeholder 4">
            <a:extLst>
              <a:ext uri="{FF2B5EF4-FFF2-40B4-BE49-F238E27FC236}">
                <a16:creationId xmlns:a16="http://schemas.microsoft.com/office/drawing/2014/main" id="{B99997B1-2483-8A0E-9C5D-C2D50A31FA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86A537-6414-FA97-8057-60A875918CE2}"/>
              </a:ext>
            </a:extLst>
          </p:cNvPr>
          <p:cNvSpPr>
            <a:spLocks noGrp="1"/>
          </p:cNvSpPr>
          <p:nvPr>
            <p:ph type="sldNum" sz="quarter" idx="12"/>
          </p:nvPr>
        </p:nvSpPr>
        <p:spPr/>
        <p:txBody>
          <a:bodyPr/>
          <a:lstStyle/>
          <a:p>
            <a:fld id="{5AE7F1A9-4E4D-48BF-AB61-6BCBB38203EC}" type="slidenum">
              <a:rPr lang="en-GB" smtClean="0"/>
              <a:t>‹#›</a:t>
            </a:fld>
            <a:endParaRPr lang="en-GB"/>
          </a:p>
        </p:txBody>
      </p:sp>
    </p:spTree>
    <p:extLst>
      <p:ext uri="{BB962C8B-B14F-4D97-AF65-F5344CB8AC3E}">
        <p14:creationId xmlns:p14="http://schemas.microsoft.com/office/powerpoint/2010/main" val="12642818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89ABCE7-DAE3-556C-2B51-4796E338279A}"/>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1D9F46-8950-2058-8159-EFE039AF0DC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BB3804A-2006-7BFE-C30C-CDFE3FBAB3F1}"/>
              </a:ext>
            </a:extLst>
          </p:cNvPr>
          <p:cNvSpPr>
            <a:spLocks noGrp="1"/>
          </p:cNvSpPr>
          <p:nvPr>
            <p:ph type="dt" sz="half" idx="10"/>
          </p:nvPr>
        </p:nvSpPr>
        <p:spPr/>
        <p:txBody>
          <a:bodyPr/>
          <a:lstStyle/>
          <a:p>
            <a:fld id="{10166DCF-8B48-4B8E-8691-AA2AD158D0D6}" type="datetimeFigureOut">
              <a:rPr lang="en-GB" smtClean="0"/>
              <a:t>25/06/2026</a:t>
            </a:fld>
            <a:endParaRPr lang="en-GB"/>
          </a:p>
        </p:txBody>
      </p:sp>
      <p:sp>
        <p:nvSpPr>
          <p:cNvPr id="5" name="Footer Placeholder 4">
            <a:extLst>
              <a:ext uri="{FF2B5EF4-FFF2-40B4-BE49-F238E27FC236}">
                <a16:creationId xmlns:a16="http://schemas.microsoft.com/office/drawing/2014/main" id="{0DB708B8-740B-71CF-EA95-6A8A6D9D4A5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AF38CA-871A-933E-51AF-7032F7713C50}"/>
              </a:ext>
            </a:extLst>
          </p:cNvPr>
          <p:cNvSpPr>
            <a:spLocks noGrp="1"/>
          </p:cNvSpPr>
          <p:nvPr>
            <p:ph type="sldNum" sz="quarter" idx="12"/>
          </p:nvPr>
        </p:nvSpPr>
        <p:spPr/>
        <p:txBody>
          <a:bodyPr/>
          <a:lstStyle/>
          <a:p>
            <a:fld id="{5AE7F1A9-4E4D-48BF-AB61-6BCBB38203EC}" type="slidenum">
              <a:rPr lang="en-GB" smtClean="0"/>
              <a:t>‹#›</a:t>
            </a:fld>
            <a:endParaRPr lang="en-GB"/>
          </a:p>
        </p:txBody>
      </p:sp>
    </p:spTree>
    <p:extLst>
      <p:ext uri="{BB962C8B-B14F-4D97-AF65-F5344CB8AC3E}">
        <p14:creationId xmlns:p14="http://schemas.microsoft.com/office/powerpoint/2010/main" val="26881448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Titl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7581365-9F4C-3928-85D6-A3735EA19589}"/>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195" y="0"/>
            <a:ext cx="12190803" cy="6858670"/>
          </a:xfrm>
          <a:prstGeom prst="rect">
            <a:avLst/>
          </a:prstGeom>
        </p:spPr>
      </p:pic>
      <p:sp>
        <p:nvSpPr>
          <p:cNvPr id="3" name="Holder 3"/>
          <p:cNvSpPr>
            <a:spLocks noGrp="1"/>
          </p:cNvSpPr>
          <p:nvPr>
            <p:ph type="subTitle" idx="4" hasCustomPrompt="1"/>
          </p:nvPr>
        </p:nvSpPr>
        <p:spPr bwMode="auto">
          <a:xfrm>
            <a:off x="598460" y="6170022"/>
            <a:ext cx="7297740" cy="335285"/>
          </a:xfrm>
          <a:prstGeom prst="rect">
            <a:avLst/>
          </a:prstGeom>
        </p:spPr>
        <p:txBody>
          <a:bodyPr wrap="square" lIns="0" tIns="0" rIns="0" bIns="0">
            <a:spAutoFit/>
          </a:bodyPr>
          <a:lstStyle>
            <a:lvl1pPr marL="0" marR="3572" indent="0" algn="l" defTabSz="642974" rtl="0" eaLnBrk="1" latinLnBrk="0" hangingPunct="1">
              <a:lnSpc>
                <a:spcPts val="2600"/>
              </a:lnSpc>
              <a:spcBef>
                <a:spcPts val="0"/>
              </a:spcBef>
              <a:spcAft>
                <a:spcPts val="0"/>
              </a:spcAft>
              <a:buNone/>
              <a:defRPr sz="2400" b="0" i="0" kern="0" spc="-35" dirty="0">
                <a:solidFill>
                  <a:schemeClr val="bg1"/>
                </a:solidFill>
                <a:latin typeface="Aptos" panose="020B0004020202020204" pitchFamily="34" charset="0"/>
                <a:ea typeface="+mj-ea"/>
                <a:cs typeface="Arial"/>
              </a:defRPr>
            </a:lvl1pPr>
          </a:lstStyle>
          <a:p>
            <a:pPr marL="0" rtl="0">
              <a:lnSpc>
                <a:spcPts val="2600"/>
              </a:lnSpc>
            </a:pPr>
            <a:r>
              <a:rPr lang="en-US"/>
              <a:t>Job title</a:t>
            </a:r>
            <a:endParaRPr/>
          </a:p>
        </p:txBody>
      </p:sp>
      <p:sp>
        <p:nvSpPr>
          <p:cNvPr id="31" name="Title 30"/>
          <p:cNvSpPr>
            <a:spLocks noGrp="1"/>
          </p:cNvSpPr>
          <p:nvPr>
            <p:ph type="title" hasCustomPrompt="1"/>
          </p:nvPr>
        </p:nvSpPr>
        <p:spPr bwMode="auto">
          <a:xfrm>
            <a:off x="598460" y="5553223"/>
            <a:ext cx="10682116" cy="455317"/>
          </a:xfrm>
          <a:prstGeom prst="rect">
            <a:avLst/>
          </a:prstGeom>
        </p:spPr>
        <p:txBody>
          <a:bodyPr wrap="square" lIns="0" tIns="0" rIns="0" bIns="0" anchor="t" anchorCtr="0">
            <a:spAutoFit/>
          </a:bodyPr>
          <a:lstStyle>
            <a:lvl1pPr marL="8929" marR="3572" indent="0" algn="l" defTabSz="642974" rtl="0" eaLnBrk="1" latinLnBrk="0" hangingPunct="1">
              <a:lnSpc>
                <a:spcPts val="3657"/>
              </a:lnSpc>
              <a:spcBef>
                <a:spcPts val="0"/>
              </a:spcBef>
              <a:spcAft>
                <a:spcPts val="0"/>
              </a:spcAft>
              <a:defRPr lang="en-US" sz="2800" b="1" i="0" kern="0" spc="-35">
                <a:solidFill>
                  <a:schemeClr val="bg1"/>
                </a:solidFill>
                <a:latin typeface="Aptos" panose="020B0004020202020204" pitchFamily="34" charset="0"/>
                <a:ea typeface="+mj-ea"/>
                <a:cs typeface="Arial"/>
              </a:defRPr>
            </a:lvl1pPr>
          </a:lstStyle>
          <a:p>
            <a:r>
              <a:rPr lang="en-US"/>
              <a:t>Speaker</a:t>
            </a:r>
          </a:p>
        </p:txBody>
      </p:sp>
      <p:sp>
        <p:nvSpPr>
          <p:cNvPr id="13" name="Text Placeholder 12">
            <a:extLst>
              <a:ext uri="{FF2B5EF4-FFF2-40B4-BE49-F238E27FC236}">
                <a16:creationId xmlns:a16="http://schemas.microsoft.com/office/drawing/2014/main" id="{FCC080B7-8058-48EB-9321-4EE3DBF869A1}"/>
              </a:ext>
            </a:extLst>
          </p:cNvPr>
          <p:cNvSpPr>
            <a:spLocks noGrp="1"/>
          </p:cNvSpPr>
          <p:nvPr>
            <p:ph type="body" sz="quarter" idx="10" hasCustomPrompt="1"/>
          </p:nvPr>
        </p:nvSpPr>
        <p:spPr bwMode="auto">
          <a:xfrm>
            <a:off x="598460" y="4941168"/>
            <a:ext cx="10682116" cy="474489"/>
          </a:xfrm>
        </p:spPr>
        <p:txBody>
          <a:bodyPr wrap="square" lIns="0" tIns="0" rIns="0" bIns="0">
            <a:spAutoFit/>
          </a:bodyPr>
          <a:lstStyle>
            <a:lvl1pPr marL="8929" marR="3572" indent="0" algn="l" defTabSz="642974" rtl="0" eaLnBrk="1" latinLnBrk="0" hangingPunct="1">
              <a:lnSpc>
                <a:spcPts val="3657"/>
              </a:lnSpc>
              <a:spcBef>
                <a:spcPts val="0"/>
              </a:spcBef>
              <a:spcAft>
                <a:spcPts val="0"/>
              </a:spcAft>
              <a:buFont typeface="+mj-lt"/>
              <a:buNone/>
              <a:defRPr lang="en-US" sz="3200" b="1" i="0" kern="0" spc="-35" dirty="0" smtClean="0">
                <a:solidFill>
                  <a:schemeClr val="bg1"/>
                </a:solidFill>
                <a:latin typeface="Aptos" panose="020B0004020202020204" pitchFamily="34" charset="0"/>
                <a:ea typeface="+mj-ea"/>
                <a:cs typeface="Arial"/>
              </a:defRPr>
            </a:lvl1pPr>
          </a:lstStyle>
          <a:p>
            <a:pPr lvl="0"/>
            <a:r>
              <a:rPr lang="en-US"/>
              <a:t>Presentation title</a:t>
            </a:r>
          </a:p>
        </p:txBody>
      </p:sp>
      <p:sp>
        <p:nvSpPr>
          <p:cNvPr id="15" name="Text Placeholder 14">
            <a:extLst>
              <a:ext uri="{FF2B5EF4-FFF2-40B4-BE49-F238E27FC236}">
                <a16:creationId xmlns:a16="http://schemas.microsoft.com/office/drawing/2014/main" id="{8370CE2D-E128-43CC-A059-282548EA7578}"/>
              </a:ext>
            </a:extLst>
          </p:cNvPr>
          <p:cNvSpPr>
            <a:spLocks noGrp="1"/>
          </p:cNvSpPr>
          <p:nvPr>
            <p:ph type="body" sz="quarter" idx="11" hasCustomPrompt="1"/>
          </p:nvPr>
        </p:nvSpPr>
        <p:spPr bwMode="auto">
          <a:xfrm>
            <a:off x="8328248" y="6179488"/>
            <a:ext cx="2952328" cy="335285"/>
          </a:xfrm>
        </p:spPr>
        <p:txBody>
          <a:bodyPr wrap="square" lIns="0" tIns="0" rIns="0" bIns="0">
            <a:spAutoFit/>
          </a:bodyPr>
          <a:lstStyle>
            <a:lvl1pPr marL="0" indent="0">
              <a:lnSpc>
                <a:spcPts val="2600"/>
              </a:lnSpc>
              <a:buFontTx/>
              <a:buNone/>
              <a:defRPr sz="2400" spc="-40" baseline="0">
                <a:solidFill>
                  <a:schemeClr val="bg1"/>
                </a:solidFill>
                <a:latin typeface="Aptos" panose="020B0004020202020204" pitchFamily="34" charset="0"/>
              </a:defRPr>
            </a:lvl1pPr>
          </a:lstStyle>
          <a:p>
            <a:pPr lvl="0"/>
            <a:r>
              <a:rPr lang="en-US"/>
              <a:t>Date</a:t>
            </a:r>
            <a:endParaRPr lang="en-GB"/>
          </a:p>
        </p:txBody>
      </p:sp>
    </p:spTree>
    <p:extLst>
      <p:ext uri="{BB962C8B-B14F-4D97-AF65-F5344CB8AC3E}">
        <p14:creationId xmlns:p14="http://schemas.microsoft.com/office/powerpoint/2010/main" val="31378931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two column">
    <p:spTree>
      <p:nvGrpSpPr>
        <p:cNvPr id="1" name=""/>
        <p:cNvGrpSpPr/>
        <p:nvPr/>
      </p:nvGrpSpPr>
      <p:grpSpPr>
        <a:xfrm>
          <a:off x="0" y="0"/>
          <a:ext cx="0" cy="0"/>
          <a:chOff x="0" y="0"/>
          <a:chExt cx="0" cy="0"/>
        </a:xfrm>
      </p:grpSpPr>
    </p:spTree>
    <p:extLst>
      <p:ext uri="{BB962C8B-B14F-4D97-AF65-F5344CB8AC3E}">
        <p14:creationId xmlns:p14="http://schemas.microsoft.com/office/powerpoint/2010/main" val="1632493430"/>
      </p:ext>
    </p:extLst>
  </p:cSld>
  <p:clrMapOvr>
    <a:masterClrMapping/>
  </p:clrMapOvr>
  <p:extLst>
    <p:ext uri="{DCECCB84-F9BA-43D5-87BE-67443E8EF086}">
      <p15:sldGuideLst xmlns:p15="http://schemas.microsoft.com/office/powerpoint/2012/main">
        <p15:guide id="1" orient="horz" pos="456">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Title and Text">
    <p:spTree>
      <p:nvGrpSpPr>
        <p:cNvPr id="1" name=""/>
        <p:cNvGrpSpPr/>
        <p:nvPr/>
      </p:nvGrpSpPr>
      <p:grpSpPr>
        <a:xfrm>
          <a:off x="0" y="0"/>
          <a:ext cx="0" cy="0"/>
          <a:chOff x="0" y="0"/>
          <a:chExt cx="0" cy="0"/>
        </a:xfrm>
      </p:grpSpPr>
      <p:pic>
        <p:nvPicPr>
          <p:cNvPr id="5" name="Picture 4" descr="A logo with blue text&#10;&#10;AI-generated content may be incorrect.">
            <a:extLst>
              <a:ext uri="{FF2B5EF4-FFF2-40B4-BE49-F238E27FC236}">
                <a16:creationId xmlns:a16="http://schemas.microsoft.com/office/drawing/2014/main" id="{8A1B8FF9-E2DF-183E-C29B-86DF1D57B13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793238" y="353750"/>
            <a:ext cx="1951777" cy="464709"/>
          </a:xfrm>
          <a:prstGeom prst="rect">
            <a:avLst/>
          </a:prstGeom>
        </p:spPr>
      </p:pic>
      <p:sp>
        <p:nvSpPr>
          <p:cNvPr id="48" name="object 2">
            <a:extLst>
              <a:ext uri="{FF2B5EF4-FFF2-40B4-BE49-F238E27FC236}">
                <a16:creationId xmlns:a16="http://schemas.microsoft.com/office/drawing/2014/main" id="{3FB32739-727E-4508-BBE1-D57500412B27}"/>
              </a:ext>
            </a:extLst>
          </p:cNvPr>
          <p:cNvSpPr>
            <a:spLocks/>
          </p:cNvSpPr>
          <p:nvPr/>
        </p:nvSpPr>
        <p:spPr bwMode="black">
          <a:xfrm>
            <a:off x="0" y="6381750"/>
            <a:ext cx="12192000" cy="476251"/>
          </a:xfrm>
          <a:custGeom>
            <a:avLst/>
            <a:gdLst/>
            <a:ahLst/>
            <a:cxnLst/>
            <a:rect l="l" t="t" r="r" b="b"/>
            <a:pathLst>
              <a:path w="13004800" h="635000">
                <a:moveTo>
                  <a:pt x="0" y="635000"/>
                </a:moveTo>
                <a:lnTo>
                  <a:pt x="13004800" y="635000"/>
                </a:lnTo>
                <a:lnTo>
                  <a:pt x="13004800" y="0"/>
                </a:lnTo>
                <a:lnTo>
                  <a:pt x="0" y="0"/>
                </a:lnTo>
                <a:lnTo>
                  <a:pt x="0" y="635000"/>
                </a:lnTo>
                <a:close/>
              </a:path>
            </a:pathLst>
          </a:custGeom>
          <a:solidFill>
            <a:srgbClr val="113274"/>
          </a:solidFill>
        </p:spPr>
        <p:txBody>
          <a:bodyPr wrap="square" lIns="0" tIns="0" rIns="0" bIns="0" rtlCol="0"/>
          <a:lstStyle/>
          <a:p>
            <a:endParaRPr sz="890"/>
          </a:p>
        </p:txBody>
      </p:sp>
      <p:sp>
        <p:nvSpPr>
          <p:cNvPr id="9" name="object 4"/>
          <p:cNvSpPr>
            <a:spLocks/>
          </p:cNvSpPr>
          <p:nvPr/>
        </p:nvSpPr>
        <p:spPr>
          <a:xfrm>
            <a:off x="608406" y="905639"/>
            <a:ext cx="10983037" cy="0"/>
          </a:xfrm>
          <a:custGeom>
            <a:avLst/>
            <a:gdLst/>
            <a:ahLst/>
            <a:cxnLst/>
            <a:rect l="l" t="t" r="r" b="b"/>
            <a:pathLst>
              <a:path w="11734800">
                <a:moveTo>
                  <a:pt x="0" y="0"/>
                </a:moveTo>
                <a:lnTo>
                  <a:pt x="11734800" y="0"/>
                </a:lnTo>
              </a:path>
            </a:pathLst>
          </a:custGeom>
          <a:ln w="6350">
            <a:solidFill>
              <a:srgbClr val="203664"/>
            </a:solidFill>
          </a:ln>
        </p:spPr>
        <p:txBody>
          <a:bodyPr wrap="square" lIns="0" tIns="0" rIns="0" bIns="0" rtlCol="0"/>
          <a:lstStyle/>
          <a:p>
            <a:endParaRPr sz="890"/>
          </a:p>
        </p:txBody>
      </p:sp>
      <p:sp>
        <p:nvSpPr>
          <p:cNvPr id="11" name="Title 10">
            <a:extLst>
              <a:ext uri="{FF2B5EF4-FFF2-40B4-BE49-F238E27FC236}">
                <a16:creationId xmlns:a16="http://schemas.microsoft.com/office/drawing/2014/main" id="{4E0DE11D-2E2A-4789-8A49-0B63162E3764}"/>
              </a:ext>
            </a:extLst>
          </p:cNvPr>
          <p:cNvSpPr>
            <a:spLocks noGrp="1"/>
          </p:cNvSpPr>
          <p:nvPr>
            <p:ph type="title"/>
          </p:nvPr>
        </p:nvSpPr>
        <p:spPr>
          <a:xfrm>
            <a:off x="617342" y="318651"/>
            <a:ext cx="8935042" cy="523220"/>
          </a:xfrm>
        </p:spPr>
        <p:txBody>
          <a:bodyPr/>
          <a:lstStyle>
            <a:lvl1pPr>
              <a:defRPr>
                <a:latin typeface="Aptos" panose="020B0004020202020204" pitchFamily="34" charset="0"/>
              </a:defRPr>
            </a:lvl1pPr>
          </a:lstStyle>
          <a:p>
            <a:r>
              <a:rPr lang="en-GB"/>
              <a:t>Click to edit Master title style</a:t>
            </a:r>
            <a:endParaRPr lang="en-US"/>
          </a:p>
        </p:txBody>
      </p:sp>
      <p:sp>
        <p:nvSpPr>
          <p:cNvPr id="7" name="Slide Number Placeholder 16">
            <a:extLst>
              <a:ext uri="{FF2B5EF4-FFF2-40B4-BE49-F238E27FC236}">
                <a16:creationId xmlns:a16="http://schemas.microsoft.com/office/drawing/2014/main" id="{490036BC-46B3-42A0-AEEF-59323C693E31}"/>
              </a:ext>
            </a:extLst>
          </p:cNvPr>
          <p:cNvSpPr>
            <a:spLocks noGrp="1"/>
          </p:cNvSpPr>
          <p:nvPr>
            <p:ph type="sldNum" sz="quarter" idx="18"/>
          </p:nvPr>
        </p:nvSpPr>
        <p:spPr bwMode="white">
          <a:xfrm>
            <a:off x="11174853" y="6623911"/>
            <a:ext cx="417458" cy="108220"/>
          </a:xfrm>
        </p:spPr>
        <p:txBody>
          <a:bodyPr/>
          <a:lstStyle>
            <a:lvl1pPr>
              <a:defRPr>
                <a:latin typeface="Aptos" panose="020B0004020202020204" pitchFamily="34" charset="0"/>
              </a:defRPr>
            </a:lvl1pPr>
          </a:lstStyle>
          <a:p>
            <a:fld id="{2A0B032A-3D8E-4A56-B7F3-72B041B7283D}" type="slidenum">
              <a:rPr lang="en-GB" smtClean="0"/>
              <a:t>‹#›</a:t>
            </a:fld>
            <a:endParaRPr lang="en-GB"/>
          </a:p>
        </p:txBody>
      </p:sp>
      <p:sp>
        <p:nvSpPr>
          <p:cNvPr id="8" name="Footer Placeholder 12">
            <a:extLst>
              <a:ext uri="{FF2B5EF4-FFF2-40B4-BE49-F238E27FC236}">
                <a16:creationId xmlns:a16="http://schemas.microsoft.com/office/drawing/2014/main" id="{3B90F355-ABC7-486E-809D-4B6ABCFD05BE}"/>
              </a:ext>
            </a:extLst>
          </p:cNvPr>
          <p:cNvSpPr>
            <a:spLocks noGrp="1"/>
          </p:cNvSpPr>
          <p:nvPr>
            <p:ph type="ftr" sz="quarter" idx="16"/>
          </p:nvPr>
        </p:nvSpPr>
        <p:spPr bwMode="white">
          <a:xfrm>
            <a:off x="4628583" y="6623911"/>
            <a:ext cx="4743218" cy="108220"/>
          </a:xfrm>
        </p:spPr>
        <p:txBody>
          <a:bodyPr/>
          <a:lstStyle>
            <a:lvl1pPr>
              <a:defRPr>
                <a:latin typeface="Aptos" panose="020B0004020202020204" pitchFamily="34" charset="0"/>
              </a:defRPr>
            </a:lvl1pPr>
          </a:lstStyle>
          <a:p>
            <a:endParaRPr lang="en-GB"/>
          </a:p>
        </p:txBody>
      </p:sp>
      <p:sp>
        <p:nvSpPr>
          <p:cNvPr id="10" name="Date Placeholder 11">
            <a:extLst>
              <a:ext uri="{FF2B5EF4-FFF2-40B4-BE49-F238E27FC236}">
                <a16:creationId xmlns:a16="http://schemas.microsoft.com/office/drawing/2014/main" id="{2D7929D5-BFA6-48E6-82FC-A66D735D42D5}"/>
              </a:ext>
            </a:extLst>
          </p:cNvPr>
          <p:cNvSpPr>
            <a:spLocks noGrp="1"/>
          </p:cNvSpPr>
          <p:nvPr>
            <p:ph type="dt" sz="half" idx="15"/>
          </p:nvPr>
        </p:nvSpPr>
        <p:spPr bwMode="white">
          <a:xfrm>
            <a:off x="9502983" y="6623911"/>
            <a:ext cx="1540688" cy="108220"/>
          </a:xfrm>
        </p:spPr>
        <p:txBody>
          <a:bodyPr/>
          <a:lstStyle>
            <a:lvl1pPr>
              <a:defRPr>
                <a:latin typeface="Aptos" panose="020B0004020202020204" pitchFamily="34" charset="0"/>
              </a:defRPr>
            </a:lvl1pPr>
          </a:lstStyle>
          <a:p>
            <a:fld id="{8AEFEB2F-1CBD-4DF1-8558-A4D540DD684B}" type="datetimeFigureOut">
              <a:rPr lang="en-GB" smtClean="0"/>
              <a:t>25/06/2026</a:t>
            </a:fld>
            <a:endParaRPr lang="en-GB"/>
          </a:p>
        </p:txBody>
      </p:sp>
      <p:sp>
        <p:nvSpPr>
          <p:cNvPr id="14" name="Content Placeholder 18">
            <a:extLst>
              <a:ext uri="{FF2B5EF4-FFF2-40B4-BE49-F238E27FC236}">
                <a16:creationId xmlns:a16="http://schemas.microsoft.com/office/drawing/2014/main" id="{BCFD6D26-45FE-5C44-9BB3-B936AC1174C4}"/>
              </a:ext>
            </a:extLst>
          </p:cNvPr>
          <p:cNvSpPr>
            <a:spLocks noGrp="1"/>
          </p:cNvSpPr>
          <p:nvPr>
            <p:ph sz="quarter" idx="19" hasCustomPrompt="1"/>
          </p:nvPr>
        </p:nvSpPr>
        <p:spPr>
          <a:xfrm>
            <a:off x="617537" y="1080000"/>
            <a:ext cx="10983037" cy="5040000"/>
          </a:xfrm>
        </p:spPr>
        <p:txBody>
          <a:bodyPr/>
          <a:lstStyle>
            <a:lvl1pPr marL="179388" indent="-179388">
              <a:lnSpc>
                <a:spcPct val="100000"/>
              </a:lnSpc>
              <a:spcBef>
                <a:spcPts val="1200"/>
              </a:spcBef>
              <a:spcAft>
                <a:spcPts val="0"/>
              </a:spcAft>
              <a:tabLst/>
              <a:defRPr>
                <a:latin typeface="Aptos" panose="020B0004020202020204" pitchFamily="34" charset="0"/>
              </a:defRPr>
            </a:lvl1pPr>
            <a:lvl2pPr marL="449263" indent="-184150">
              <a:lnSpc>
                <a:spcPct val="100000"/>
              </a:lnSpc>
              <a:spcAft>
                <a:spcPts val="300"/>
              </a:spcAft>
              <a:buSzPct val="100000"/>
              <a:buFont typeface="Courier New" panose="02070309020205020404" pitchFamily="49" charset="0"/>
              <a:buChar char="o"/>
              <a:tabLst/>
              <a:defRPr sz="1600">
                <a:latin typeface="Aptos" panose="020B0004020202020204" pitchFamily="34" charset="0"/>
              </a:defRPr>
            </a:lvl2pPr>
            <a:lvl3pPr marL="714375" indent="-176213">
              <a:spcAft>
                <a:spcPts val="300"/>
              </a:spcAft>
              <a:buFont typeface="Courier New" panose="02070309020205020404" pitchFamily="49" charset="0"/>
              <a:buChar char="o"/>
              <a:defRPr sz="1600">
                <a:latin typeface="Aptos" panose="020B0004020202020204" pitchFamily="34" charset="0"/>
              </a:defRPr>
            </a:lvl3pPr>
            <a:lvl4pPr marL="985838" indent="-176213">
              <a:lnSpc>
                <a:spcPct val="100000"/>
              </a:lnSpc>
              <a:spcAft>
                <a:spcPts val="300"/>
              </a:spcAft>
              <a:buFont typeface="Courier New" panose="02070309020205020404" pitchFamily="49" charset="0"/>
              <a:buChar char="o"/>
              <a:tabLst/>
              <a:defRPr sz="1600">
                <a:latin typeface="Aptos" panose="020B0004020202020204" pitchFamily="34" charset="0"/>
              </a:defRPr>
            </a:lvl4pPr>
            <a:lvl5pPr marL="1257300" indent="-180975">
              <a:buFont typeface="Courier New" panose="02070309020205020404" pitchFamily="49" charset="0"/>
              <a:buChar char="o"/>
              <a:defRPr sz="1600">
                <a:latin typeface="Aptos" panose="020B0004020202020204" pitchFamily="34" charset="0"/>
              </a:defRPr>
            </a:lvl5pPr>
            <a:lvl6pPr marL="1524000" indent="-180975">
              <a:buFont typeface="Courier New" panose="02070309020205020404" pitchFamily="49" charset="0"/>
              <a:buChar char="o"/>
              <a:defRPr sz="1600">
                <a:solidFill>
                  <a:schemeClr val="tx1"/>
                </a:solidFill>
                <a:latin typeface="Aptos" panose="020B0004020202020204" pitchFamily="34" charset="0"/>
              </a:defRPr>
            </a:lvl6pPr>
            <a:lvl7pPr marL="1790700" indent="-171450">
              <a:buFont typeface="Courier New" panose="02070309020205020404" pitchFamily="49" charset="0"/>
              <a:buChar char="o"/>
              <a:defRPr sz="1600">
                <a:solidFill>
                  <a:schemeClr val="tx1"/>
                </a:solidFill>
                <a:latin typeface="Aptos" panose="020B0004020202020204" pitchFamily="34" charset="0"/>
              </a:defRPr>
            </a:lvl7pPr>
            <a:lvl8pPr marL="2066925" indent="-180975">
              <a:buFont typeface="Courier New" panose="02070309020205020404" pitchFamily="49" charset="0"/>
              <a:buChar char="o"/>
              <a:defRPr sz="1600">
                <a:solidFill>
                  <a:schemeClr val="tx1"/>
                </a:solidFill>
                <a:latin typeface="Aptos" panose="020B0004020202020204" pitchFamily="34" charset="0"/>
              </a:defRPr>
            </a:lvl8pPr>
            <a:lvl9pPr marL="2333625" indent="-180975">
              <a:buFont typeface="Courier New" panose="02070309020205020404" pitchFamily="49" charset="0"/>
              <a:buChar char="o"/>
              <a:defRPr sz="1600">
                <a:solidFill>
                  <a:schemeClr val="tx1"/>
                </a:solidFill>
                <a:latin typeface="Aptos" panose="020B0004020202020204" pitchFamily="34" charset="0"/>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Eight level</a:t>
            </a:r>
          </a:p>
          <a:p>
            <a:pPr lvl="8"/>
            <a:r>
              <a:rPr lang="en-US"/>
              <a:t>Ninth level</a:t>
            </a:r>
          </a:p>
        </p:txBody>
      </p:sp>
    </p:spTree>
    <p:extLst>
      <p:ext uri="{BB962C8B-B14F-4D97-AF65-F5344CB8AC3E}">
        <p14:creationId xmlns:p14="http://schemas.microsoft.com/office/powerpoint/2010/main" val="2233187546"/>
      </p:ext>
    </p:extLst>
  </p:cSld>
  <p:clrMapOvr>
    <a:masterClrMapping/>
  </p:clrMapOvr>
  <p:extLst>
    <p:ext uri="{DCECCB84-F9BA-43D5-87BE-67443E8EF086}">
      <p15:sldGuideLst xmlns:p15="http://schemas.microsoft.com/office/powerpoint/2012/main">
        <p15:guide id="1" orient="horz" pos="456">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A93E019-1B31-BC05-B870-5520BEC5135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E4F4F00B-7089-FFD9-A14A-F9C1D066048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2BAB5FD-F8E8-ABC7-4B50-F413BD183B7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0166DCF-8B48-4B8E-8691-AA2AD158D0D6}" type="datetimeFigureOut">
              <a:rPr lang="en-GB" smtClean="0"/>
              <a:t>25/06/2026</a:t>
            </a:fld>
            <a:endParaRPr lang="en-GB"/>
          </a:p>
        </p:txBody>
      </p:sp>
      <p:sp>
        <p:nvSpPr>
          <p:cNvPr id="5" name="Footer Placeholder 4">
            <a:extLst>
              <a:ext uri="{FF2B5EF4-FFF2-40B4-BE49-F238E27FC236}">
                <a16:creationId xmlns:a16="http://schemas.microsoft.com/office/drawing/2014/main" id="{52B59B0D-A55D-8C2B-844A-CDF3A86457B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579B13A4-E6DC-A94C-07BB-4C64BE5AC4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AE7F1A9-4E4D-48BF-AB61-6BCBB38203EC}" type="slidenum">
              <a:rPr lang="en-GB" smtClean="0"/>
              <a:t>‹#›</a:t>
            </a:fld>
            <a:endParaRPr lang="en-GB"/>
          </a:p>
        </p:txBody>
      </p:sp>
      <p:sp>
        <p:nvSpPr>
          <p:cNvPr id="8" name="TextBox 7">
            <a:extLst>
              <a:ext uri="{FF2B5EF4-FFF2-40B4-BE49-F238E27FC236}">
                <a16:creationId xmlns:a16="http://schemas.microsoft.com/office/drawing/2014/main" id="{94840BB7-328D-2269-2ADA-E82A68528D1F}"/>
              </a:ext>
            </a:extLst>
          </p:cNvPr>
          <p:cNvSpPr txBox="1"/>
          <p:nvPr userDrawn="1">
            <p:extLst>
              <p:ext uri="{1162E1C5-73C7-4A58-AE30-91384D911F3F}">
                <p184:classification xmlns:p184="http://schemas.microsoft.com/office/powerpoint/2018/4/main" val="ftr"/>
              </p:ext>
            </p:extLst>
          </p:nvPr>
        </p:nvSpPr>
        <p:spPr>
          <a:xfrm>
            <a:off x="5324475" y="6581140"/>
            <a:ext cx="1616075" cy="213360"/>
          </a:xfrm>
          <a:prstGeom prst="rect">
            <a:avLst/>
          </a:prstGeom>
        </p:spPr>
        <p:txBody>
          <a:bodyPr horzOverflow="overflow" lIns="0" tIns="0" rIns="0" bIns="0">
            <a:spAutoFit/>
          </a:bodyPr>
          <a:lstStyle/>
          <a:p>
            <a:pPr algn="l"/>
            <a:r>
              <a:rPr lang="en-GB" sz="1400">
                <a:solidFill>
                  <a:srgbClr val="FF0000">
                    <a:alpha val="50000"/>
                  </a:srgbClr>
                </a:solidFill>
                <a:latin typeface="Aptos" panose="020B0004020202020204" pitchFamily="34" charset="0"/>
              </a:rPr>
              <a:t>ABP CONFIDENTIAL </a:t>
            </a:r>
          </a:p>
        </p:txBody>
      </p:sp>
    </p:spTree>
    <p:extLst>
      <p:ext uri="{BB962C8B-B14F-4D97-AF65-F5344CB8AC3E}">
        <p14:creationId xmlns:p14="http://schemas.microsoft.com/office/powerpoint/2010/main" val="20150528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image" Target="../media/image7.jpeg"/><Relationship Id="rId5" Type="http://schemas.openxmlformats.org/officeDocument/2006/relationships/image" Target="../media/image6.jpeg"/><Relationship Id="rId10" Type="http://schemas.openxmlformats.org/officeDocument/2006/relationships/image" Target="../media/image11.jpeg"/><Relationship Id="rId4" Type="http://schemas.openxmlformats.org/officeDocument/2006/relationships/image" Target="../media/image5.jpeg"/><Relationship Id="rId9" Type="http://schemas.openxmlformats.org/officeDocument/2006/relationships/image" Target="../media/image10.jpe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7" Type="http://schemas.microsoft.com/office/2007/relationships/hdphoto" Target="../media/hdphoto3.wdp"/><Relationship Id="rId2" Type="http://schemas.openxmlformats.org/officeDocument/2006/relationships/image" Target="../media/image12.png"/><Relationship Id="rId1" Type="http://schemas.openxmlformats.org/officeDocument/2006/relationships/slideLayout" Target="../slideLayouts/slideLayout14.xml"/><Relationship Id="rId6" Type="http://schemas.openxmlformats.org/officeDocument/2006/relationships/image" Target="../media/image14.png"/><Relationship Id="rId5" Type="http://schemas.microsoft.com/office/2007/relationships/hdphoto" Target="../media/hdphoto2.wdp"/><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image" Target="../media/image15.jpeg"/><Relationship Id="rId1" Type="http://schemas.openxmlformats.org/officeDocument/2006/relationships/slideLayout" Target="../slideLayouts/slideLayout14.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5.xml.rels><?xml version="1.0" encoding="UTF-8" standalone="yes"?>
<Relationships xmlns="http://schemas.openxmlformats.org/package/2006/relationships"><Relationship Id="rId2" Type="http://schemas.openxmlformats.org/officeDocument/2006/relationships/hyperlink" Target="https://rnli.org/find-my-nearest/lifeguarded-beaches?display=Grid&amp;resultsPerPage=12&amp;lat=51.474676990681225&amp;lon=-3.974035765624997&amp;radius=75&amp;page=2" TargetMode="Externa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png"/><Relationship Id="rId1" Type="http://schemas.openxmlformats.org/officeDocument/2006/relationships/slideLayout" Target="../slideLayouts/slideLayout14.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C2AA8A4-9973-6221-A56C-8E34109307EC}"/>
              </a:ext>
            </a:extLst>
          </p:cNvPr>
          <p:cNvSpPr>
            <a:spLocks noGrp="1"/>
          </p:cNvSpPr>
          <p:nvPr>
            <p:ph type="title"/>
          </p:nvPr>
        </p:nvSpPr>
        <p:spPr/>
        <p:txBody>
          <a:bodyPr/>
          <a:lstStyle/>
          <a:p>
            <a:r>
              <a:rPr lang="en-GB" b="0">
                <a:latin typeface="+mj-lt"/>
              </a:rPr>
              <a:t>Summer 2026</a:t>
            </a:r>
          </a:p>
        </p:txBody>
      </p:sp>
      <p:sp>
        <p:nvSpPr>
          <p:cNvPr id="4" name="Text Placeholder 3">
            <a:extLst>
              <a:ext uri="{FF2B5EF4-FFF2-40B4-BE49-F238E27FC236}">
                <a16:creationId xmlns:a16="http://schemas.microsoft.com/office/drawing/2014/main" id="{7952A0F6-926D-5CDA-2ADA-AD206B61AD69}"/>
              </a:ext>
            </a:extLst>
          </p:cNvPr>
          <p:cNvSpPr>
            <a:spLocks noGrp="1"/>
          </p:cNvSpPr>
          <p:nvPr>
            <p:ph type="body" sz="quarter" idx="10"/>
          </p:nvPr>
        </p:nvSpPr>
        <p:spPr>
          <a:xfrm>
            <a:off x="598460" y="4941168"/>
            <a:ext cx="10682116" cy="512128"/>
          </a:xfrm>
        </p:spPr>
        <p:txBody>
          <a:bodyPr/>
          <a:lstStyle/>
          <a:p>
            <a:r>
              <a:rPr lang="en-GB" sz="4400">
                <a:latin typeface="+mj-lt"/>
              </a:rPr>
              <a:t>Water Safety</a:t>
            </a:r>
          </a:p>
        </p:txBody>
      </p:sp>
    </p:spTree>
    <p:extLst>
      <p:ext uri="{BB962C8B-B14F-4D97-AF65-F5344CB8AC3E}">
        <p14:creationId xmlns:p14="http://schemas.microsoft.com/office/powerpoint/2010/main" val="22848258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05EAA8-E1EB-F6C3-A546-50CC77806114}"/>
            </a:ext>
          </a:extLst>
        </p:cNvPr>
        <p:cNvGrpSpPr/>
        <p:nvPr/>
      </p:nvGrpSpPr>
      <p:grpSpPr>
        <a:xfrm>
          <a:off x="0" y="0"/>
          <a:ext cx="0" cy="0"/>
          <a:chOff x="0" y="0"/>
          <a:chExt cx="0" cy="0"/>
        </a:xfrm>
      </p:grpSpPr>
      <p:sp>
        <p:nvSpPr>
          <p:cNvPr id="33" name="Title 1">
            <a:extLst>
              <a:ext uri="{FF2B5EF4-FFF2-40B4-BE49-F238E27FC236}">
                <a16:creationId xmlns:a16="http://schemas.microsoft.com/office/drawing/2014/main" id="{FAF152B8-A2BF-5627-F83D-5723931ABD00}"/>
              </a:ext>
            </a:extLst>
          </p:cNvPr>
          <p:cNvSpPr>
            <a:spLocks noGrp="1"/>
          </p:cNvSpPr>
          <p:nvPr>
            <p:ph type="title"/>
          </p:nvPr>
        </p:nvSpPr>
        <p:spPr>
          <a:xfrm>
            <a:off x="617342" y="318651"/>
            <a:ext cx="8935042" cy="523220"/>
          </a:xfrm>
        </p:spPr>
        <p:txBody>
          <a:bodyPr>
            <a:noAutofit/>
          </a:bodyPr>
          <a:lstStyle/>
          <a:p>
            <a:r>
              <a:rPr lang="en-GB" sz="2800" b="1">
                <a:solidFill>
                  <a:srgbClr val="20376D"/>
                </a:solidFill>
              </a:rPr>
              <a:t>Stay safe and do not enter the water</a:t>
            </a:r>
          </a:p>
        </p:txBody>
      </p:sp>
      <p:pic>
        <p:nvPicPr>
          <p:cNvPr id="34" name="Picture 33" descr="A no swimming sign  Description automatically generated">
            <a:extLst>
              <a:ext uri="{FF2B5EF4-FFF2-40B4-BE49-F238E27FC236}">
                <a16:creationId xmlns:a16="http://schemas.microsoft.com/office/drawing/2014/main" id="{508BF4A2-1E66-8C72-C5AD-DFDB58AAE2E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37741" y="5838929"/>
            <a:ext cx="955183" cy="955183"/>
          </a:xfrm>
          <a:prstGeom prst="rect">
            <a:avLst/>
          </a:prstGeom>
        </p:spPr>
      </p:pic>
      <p:sp>
        <p:nvSpPr>
          <p:cNvPr id="35" name="Slide Number Placeholder 16">
            <a:extLst>
              <a:ext uri="{FF2B5EF4-FFF2-40B4-BE49-F238E27FC236}">
                <a16:creationId xmlns:a16="http://schemas.microsoft.com/office/drawing/2014/main" id="{6E6F88D4-998C-F077-E02E-FCC7F26FA5DD}"/>
              </a:ext>
            </a:extLst>
          </p:cNvPr>
          <p:cNvSpPr txBox="1">
            <a:spLocks/>
          </p:cNvSpPr>
          <p:nvPr/>
        </p:nvSpPr>
        <p:spPr bwMode="white">
          <a:xfrm>
            <a:off x="11391911" y="6568909"/>
            <a:ext cx="417458" cy="169277"/>
          </a:xfrm>
          <a:prstGeom prst="rect">
            <a:avLst/>
          </a:prstGeom>
        </p:spPr>
        <p:txBody>
          <a:bodyPr wrap="square" lIns="0" tIns="0" rIns="0" bIns="0">
            <a:spAutoFit/>
          </a:bodyPr>
          <a:lstStyle>
            <a:defPPr>
              <a:defRPr lang="en-US"/>
            </a:defPPr>
            <a:lvl1pPr marL="8929" marR="0" indent="0" algn="r" defTabSz="642818" rtl="0" eaLnBrk="1" latinLnBrk="0" hangingPunct="1">
              <a:spcBef>
                <a:spcPts val="0"/>
              </a:spcBef>
              <a:spcAft>
                <a:spcPts val="0"/>
              </a:spcAft>
              <a:defRPr lang="uk-UA" sz="703" b="1" kern="1200">
                <a:solidFill>
                  <a:schemeClr val="bg1"/>
                </a:solidFill>
                <a:latin typeface="Aptos" panose="020B0004020202020204" pitchFamily="34" charset="0"/>
                <a:ea typeface="+mn-ea"/>
                <a:cs typeface="Arial"/>
              </a:defRPr>
            </a:lvl1pPr>
            <a:lvl2pPr marL="321408" algn="l" defTabSz="642818" rtl="0" eaLnBrk="1" latinLnBrk="0" hangingPunct="1">
              <a:defRPr sz="1266" kern="1200">
                <a:solidFill>
                  <a:schemeClr val="tx1"/>
                </a:solidFill>
                <a:latin typeface="+mn-lt"/>
                <a:ea typeface="+mn-ea"/>
                <a:cs typeface="+mn-cs"/>
              </a:defRPr>
            </a:lvl2pPr>
            <a:lvl3pPr marL="642818" algn="l" defTabSz="642818" rtl="0" eaLnBrk="1" latinLnBrk="0" hangingPunct="1">
              <a:defRPr sz="1266" kern="1200">
                <a:solidFill>
                  <a:schemeClr val="tx1"/>
                </a:solidFill>
                <a:latin typeface="+mn-lt"/>
                <a:ea typeface="+mn-ea"/>
                <a:cs typeface="+mn-cs"/>
              </a:defRPr>
            </a:lvl3pPr>
            <a:lvl4pPr marL="964227" algn="l" defTabSz="642818" rtl="0" eaLnBrk="1" latinLnBrk="0" hangingPunct="1">
              <a:defRPr sz="1266" kern="1200">
                <a:solidFill>
                  <a:schemeClr val="tx1"/>
                </a:solidFill>
                <a:latin typeface="+mn-lt"/>
                <a:ea typeface="+mn-ea"/>
                <a:cs typeface="+mn-cs"/>
              </a:defRPr>
            </a:lvl4pPr>
            <a:lvl5pPr marL="1285635" algn="l" defTabSz="642818" rtl="0" eaLnBrk="1" latinLnBrk="0" hangingPunct="1">
              <a:defRPr sz="1266" kern="1200">
                <a:solidFill>
                  <a:schemeClr val="tx1"/>
                </a:solidFill>
                <a:latin typeface="+mn-lt"/>
                <a:ea typeface="+mn-ea"/>
                <a:cs typeface="+mn-cs"/>
              </a:defRPr>
            </a:lvl5pPr>
            <a:lvl6pPr marL="1607046" algn="l" defTabSz="642818" rtl="0" eaLnBrk="1" latinLnBrk="0" hangingPunct="1">
              <a:defRPr sz="1266" kern="1200">
                <a:solidFill>
                  <a:schemeClr val="tx1"/>
                </a:solidFill>
                <a:latin typeface="+mn-lt"/>
                <a:ea typeface="+mn-ea"/>
                <a:cs typeface="+mn-cs"/>
              </a:defRPr>
            </a:lvl6pPr>
            <a:lvl7pPr marL="1928454" algn="l" defTabSz="642818" rtl="0" eaLnBrk="1" latinLnBrk="0" hangingPunct="1">
              <a:defRPr sz="1266" kern="1200">
                <a:solidFill>
                  <a:schemeClr val="tx1"/>
                </a:solidFill>
                <a:latin typeface="+mn-lt"/>
                <a:ea typeface="+mn-ea"/>
                <a:cs typeface="+mn-cs"/>
              </a:defRPr>
            </a:lvl7pPr>
            <a:lvl8pPr marL="2249862" algn="l" defTabSz="642818" rtl="0" eaLnBrk="1" latinLnBrk="0" hangingPunct="1">
              <a:defRPr sz="1266" kern="1200">
                <a:solidFill>
                  <a:schemeClr val="tx1"/>
                </a:solidFill>
                <a:latin typeface="+mn-lt"/>
                <a:ea typeface="+mn-ea"/>
                <a:cs typeface="+mn-cs"/>
              </a:defRPr>
            </a:lvl8pPr>
            <a:lvl9pPr marL="2571271" algn="l" defTabSz="642818" rtl="0" eaLnBrk="1" latinLnBrk="0" hangingPunct="1">
              <a:defRPr sz="1266" kern="1200">
                <a:solidFill>
                  <a:schemeClr val="tx1"/>
                </a:solidFill>
                <a:latin typeface="+mn-lt"/>
                <a:ea typeface="+mn-ea"/>
                <a:cs typeface="+mn-cs"/>
              </a:defRPr>
            </a:lvl9pPr>
          </a:lstStyle>
          <a:p>
            <a:fld id="{B6F15528-21DE-4FAA-801E-634DDDAF4B2B}" type="slidenum">
              <a:rPr lang="en-GB" sz="1100" smtClean="0"/>
              <a:pPr/>
              <a:t>2</a:t>
            </a:fld>
            <a:endParaRPr lang="en-GB" sz="1100"/>
          </a:p>
        </p:txBody>
      </p:sp>
      <p:sp>
        <p:nvSpPr>
          <p:cNvPr id="36" name="TextBox 35">
            <a:extLst>
              <a:ext uri="{FF2B5EF4-FFF2-40B4-BE49-F238E27FC236}">
                <a16:creationId xmlns:a16="http://schemas.microsoft.com/office/drawing/2014/main" id="{6D5EF391-E86A-7A3B-683D-4EC5BCB2C237}"/>
              </a:ext>
            </a:extLst>
          </p:cNvPr>
          <p:cNvSpPr txBox="1"/>
          <p:nvPr/>
        </p:nvSpPr>
        <p:spPr>
          <a:xfrm>
            <a:off x="615332" y="935566"/>
            <a:ext cx="4904935" cy="369332"/>
          </a:xfrm>
          <a:prstGeom prst="rect">
            <a:avLst/>
          </a:prstGeom>
          <a:noFill/>
        </p:spPr>
        <p:txBody>
          <a:bodyPr wrap="square" rtlCol="0">
            <a:spAutoFit/>
          </a:bodyPr>
          <a:lstStyle/>
          <a:p>
            <a:r>
              <a:rPr lang="en-GB">
                <a:solidFill>
                  <a:srgbClr val="20376D"/>
                </a:solidFill>
              </a:rPr>
              <a:t>There are many dangers in water, including…</a:t>
            </a:r>
          </a:p>
        </p:txBody>
      </p:sp>
      <p:pic>
        <p:nvPicPr>
          <p:cNvPr id="37" name="Picture 36">
            <a:extLst>
              <a:ext uri="{FF2B5EF4-FFF2-40B4-BE49-F238E27FC236}">
                <a16:creationId xmlns:a16="http://schemas.microsoft.com/office/drawing/2014/main" id="{9C1C2740-ED48-4F13-7DAB-910A3ADA916F}"/>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3788714" y="1398812"/>
            <a:ext cx="1822584" cy="1761462"/>
          </a:xfrm>
          <a:prstGeom prst="rect">
            <a:avLst/>
          </a:prstGeom>
        </p:spPr>
      </p:pic>
      <p:pic>
        <p:nvPicPr>
          <p:cNvPr id="38" name="Picture 37">
            <a:extLst>
              <a:ext uri="{FF2B5EF4-FFF2-40B4-BE49-F238E27FC236}">
                <a16:creationId xmlns:a16="http://schemas.microsoft.com/office/drawing/2014/main" id="{106CD598-8D35-B96E-718A-A9921B084CC8}"/>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6534035" y="1399928"/>
            <a:ext cx="1832050" cy="1760346"/>
          </a:xfrm>
          <a:prstGeom prst="rect">
            <a:avLst/>
          </a:prstGeom>
        </p:spPr>
      </p:pic>
      <p:pic>
        <p:nvPicPr>
          <p:cNvPr id="39" name="Picture 38">
            <a:extLst>
              <a:ext uri="{FF2B5EF4-FFF2-40B4-BE49-F238E27FC236}">
                <a16:creationId xmlns:a16="http://schemas.microsoft.com/office/drawing/2014/main" id="{13E893D8-9249-A63F-74D4-DBAB615A1F02}"/>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9286737" y="1398593"/>
            <a:ext cx="1821429" cy="1760346"/>
          </a:xfrm>
          <a:prstGeom prst="rect">
            <a:avLst/>
          </a:prstGeom>
        </p:spPr>
      </p:pic>
      <p:pic>
        <p:nvPicPr>
          <p:cNvPr id="40" name="Picture 2">
            <a:extLst>
              <a:ext uri="{FF2B5EF4-FFF2-40B4-BE49-F238E27FC236}">
                <a16:creationId xmlns:a16="http://schemas.microsoft.com/office/drawing/2014/main" id="{D3858FA9-DB79-3AC8-41E7-D84AB82A168A}"/>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p:blipFill>
        <p:spPr bwMode="auto">
          <a:xfrm>
            <a:off x="3779532" y="4078583"/>
            <a:ext cx="1831766" cy="1760346"/>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40">
            <a:extLst>
              <a:ext uri="{FF2B5EF4-FFF2-40B4-BE49-F238E27FC236}">
                <a16:creationId xmlns:a16="http://schemas.microsoft.com/office/drawing/2014/main" id="{1514478F-D20B-D9C9-82D2-B75DD1CA8D30}"/>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6548100" y="4078583"/>
            <a:ext cx="1797046" cy="1760346"/>
          </a:xfrm>
          <a:prstGeom prst="rect">
            <a:avLst/>
          </a:prstGeom>
        </p:spPr>
      </p:pic>
      <p:pic>
        <p:nvPicPr>
          <p:cNvPr id="42" name="Picture 41">
            <a:extLst>
              <a:ext uri="{FF2B5EF4-FFF2-40B4-BE49-F238E27FC236}">
                <a16:creationId xmlns:a16="http://schemas.microsoft.com/office/drawing/2014/main" id="{D04A09D3-A7EB-371E-63F8-31F31EA82F12}"/>
              </a:ext>
            </a:extLst>
          </p:cNvPr>
          <p:cNvPicPr>
            <a:picLocks noChangeAspect="1"/>
          </p:cNvPicPr>
          <p:nvPr/>
        </p:nvPicPr>
        <p:blipFill>
          <a:blip r:embed="rId8" cstate="screen">
            <a:extLst>
              <a:ext uri="{28A0092B-C50C-407E-A947-70E740481C1C}">
                <a14:useLocalDpi xmlns:a14="http://schemas.microsoft.com/office/drawing/2010/main"/>
              </a:ext>
            </a:extLst>
          </a:blip>
          <a:srcRect/>
          <a:stretch/>
        </p:blipFill>
        <p:spPr>
          <a:xfrm>
            <a:off x="9284649" y="4078583"/>
            <a:ext cx="1815050" cy="1760346"/>
          </a:xfrm>
          <a:prstGeom prst="rect">
            <a:avLst/>
          </a:prstGeom>
        </p:spPr>
      </p:pic>
      <p:pic>
        <p:nvPicPr>
          <p:cNvPr id="43" name="Picture 42">
            <a:extLst>
              <a:ext uri="{FF2B5EF4-FFF2-40B4-BE49-F238E27FC236}">
                <a16:creationId xmlns:a16="http://schemas.microsoft.com/office/drawing/2014/main" id="{310EE20B-898F-7DCD-EBD2-AFCF47E72024}"/>
              </a:ext>
            </a:extLst>
          </p:cNvPr>
          <p:cNvPicPr>
            <a:picLocks noChangeAspect="1"/>
          </p:cNvPicPr>
          <p:nvPr/>
        </p:nvPicPr>
        <p:blipFill>
          <a:blip r:embed="rId9" cstate="screen">
            <a:extLst>
              <a:ext uri="{28A0092B-C50C-407E-A947-70E740481C1C}">
                <a14:useLocalDpi xmlns:a14="http://schemas.microsoft.com/office/drawing/2010/main"/>
              </a:ext>
            </a:extLst>
          </a:blip>
          <a:srcRect/>
          <a:stretch/>
        </p:blipFill>
        <p:spPr>
          <a:xfrm>
            <a:off x="1021932" y="1398593"/>
            <a:ext cx="1866526" cy="1760346"/>
          </a:xfrm>
          <a:prstGeom prst="rect">
            <a:avLst/>
          </a:prstGeom>
        </p:spPr>
      </p:pic>
      <p:pic>
        <p:nvPicPr>
          <p:cNvPr id="44" name="Picture 43">
            <a:extLst>
              <a:ext uri="{FF2B5EF4-FFF2-40B4-BE49-F238E27FC236}">
                <a16:creationId xmlns:a16="http://schemas.microsoft.com/office/drawing/2014/main" id="{91287493-D74C-92F8-C57D-953D18B7AAEE}"/>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1070712" y="4078583"/>
            <a:ext cx="1817746" cy="1760346"/>
          </a:xfrm>
          <a:prstGeom prst="rect">
            <a:avLst/>
          </a:prstGeom>
        </p:spPr>
      </p:pic>
      <p:sp>
        <p:nvSpPr>
          <p:cNvPr id="45" name="Subtitle 2">
            <a:extLst>
              <a:ext uri="{FF2B5EF4-FFF2-40B4-BE49-F238E27FC236}">
                <a16:creationId xmlns:a16="http://schemas.microsoft.com/office/drawing/2014/main" id="{2C818BA5-BAE5-D239-150A-E04164FACC99}"/>
              </a:ext>
            </a:extLst>
          </p:cNvPr>
          <p:cNvSpPr txBox="1">
            <a:spLocks/>
          </p:cNvSpPr>
          <p:nvPr/>
        </p:nvSpPr>
        <p:spPr>
          <a:xfrm>
            <a:off x="1038823" y="3253041"/>
            <a:ext cx="1866525" cy="537006"/>
          </a:xfrm>
          <a:prstGeom prst="rect">
            <a:avLst/>
          </a:prstGeom>
        </p:spPr>
        <p:txBody>
          <a:bodyPr vert="horz" wrap="square" lIns="91440" tIns="45720" rIns="91440" bIns="45720" rtlCol="0">
            <a:sp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600">
                <a:solidFill>
                  <a:srgbClr val="20376D"/>
                </a:solidFill>
                <a:latin typeface="Aptos" panose="020B0004020202020204" pitchFamily="34" charset="0"/>
                <a:cs typeface="Arial" panose="020B0604020202020204" pitchFamily="34" charset="0"/>
              </a:rPr>
              <a:t>Unpredictable currents</a:t>
            </a:r>
          </a:p>
        </p:txBody>
      </p:sp>
      <p:sp>
        <p:nvSpPr>
          <p:cNvPr id="46" name="Subtitle 2">
            <a:extLst>
              <a:ext uri="{FF2B5EF4-FFF2-40B4-BE49-F238E27FC236}">
                <a16:creationId xmlns:a16="http://schemas.microsoft.com/office/drawing/2014/main" id="{C77E1EBC-0571-04A9-6BBF-83CDE3E25BD2}"/>
              </a:ext>
            </a:extLst>
          </p:cNvPr>
          <p:cNvSpPr txBox="1">
            <a:spLocks/>
          </p:cNvSpPr>
          <p:nvPr/>
        </p:nvSpPr>
        <p:spPr>
          <a:xfrm>
            <a:off x="3804898" y="3263984"/>
            <a:ext cx="1866525" cy="537006"/>
          </a:xfrm>
          <a:prstGeom prst="rect">
            <a:avLst/>
          </a:prstGeom>
        </p:spPr>
        <p:txBody>
          <a:bodyPr vert="horz" wrap="square" lIns="91440" tIns="45720" rIns="91440" bIns="45720" rtlCol="0" anchor="t">
            <a:sp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600">
                <a:solidFill>
                  <a:srgbClr val="20376D"/>
                </a:solidFill>
                <a:latin typeface="Aptos" panose="020B0004020202020204" pitchFamily="34" charset="0"/>
                <a:cs typeface="Arial"/>
              </a:rPr>
              <a:t>Ship movements and their wash</a:t>
            </a:r>
            <a:endParaRPr lang="en-GB" sz="1600">
              <a:solidFill>
                <a:srgbClr val="20376D"/>
              </a:solidFill>
              <a:latin typeface="Aptos" panose="020B0004020202020204" pitchFamily="34" charset="0"/>
              <a:cs typeface="Arial" panose="020B0604020202020204" pitchFamily="34" charset="0"/>
            </a:endParaRPr>
          </a:p>
        </p:txBody>
      </p:sp>
      <p:sp>
        <p:nvSpPr>
          <p:cNvPr id="47" name="Subtitle 2">
            <a:extLst>
              <a:ext uri="{FF2B5EF4-FFF2-40B4-BE49-F238E27FC236}">
                <a16:creationId xmlns:a16="http://schemas.microsoft.com/office/drawing/2014/main" id="{30A2A11D-F604-2809-B1F5-1D46ED363CA1}"/>
              </a:ext>
            </a:extLst>
          </p:cNvPr>
          <p:cNvSpPr txBox="1">
            <a:spLocks/>
          </p:cNvSpPr>
          <p:nvPr/>
        </p:nvSpPr>
        <p:spPr>
          <a:xfrm>
            <a:off x="6377553" y="3231041"/>
            <a:ext cx="2288917" cy="758606"/>
          </a:xfrm>
          <a:prstGeom prst="rect">
            <a:avLst/>
          </a:prstGeom>
        </p:spPr>
        <p:txBody>
          <a:bodyPr vert="horz" wrap="square" lIns="91440" tIns="45720" rIns="91440" bIns="45720" rtlCol="0">
            <a:sp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600">
                <a:solidFill>
                  <a:srgbClr val="20376D"/>
                </a:solidFill>
                <a:latin typeface="Aptos" panose="020B0004020202020204" pitchFamily="34" charset="0"/>
                <a:cs typeface="Arial" panose="020B0604020202020204" pitchFamily="34" charset="0"/>
              </a:rPr>
              <a:t>Underwater obstacles and entanglement hazards</a:t>
            </a:r>
          </a:p>
        </p:txBody>
      </p:sp>
      <p:sp>
        <p:nvSpPr>
          <p:cNvPr id="48" name="Subtitle 2">
            <a:extLst>
              <a:ext uri="{FF2B5EF4-FFF2-40B4-BE49-F238E27FC236}">
                <a16:creationId xmlns:a16="http://schemas.microsoft.com/office/drawing/2014/main" id="{71133FB8-9DDB-BFDF-5581-E7F30875B180}"/>
              </a:ext>
            </a:extLst>
          </p:cNvPr>
          <p:cNvSpPr txBox="1">
            <a:spLocks/>
          </p:cNvSpPr>
          <p:nvPr/>
        </p:nvSpPr>
        <p:spPr>
          <a:xfrm>
            <a:off x="915892" y="5900214"/>
            <a:ext cx="2127386" cy="315407"/>
          </a:xfrm>
          <a:prstGeom prst="rect">
            <a:avLst/>
          </a:prstGeom>
        </p:spPr>
        <p:txBody>
          <a:bodyPr vert="horz" wrap="square" lIns="91440" tIns="45720" rIns="91440" bIns="45720" rtlCol="0" anchor="t">
            <a:sp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600">
                <a:solidFill>
                  <a:srgbClr val="20376D"/>
                </a:solidFill>
                <a:latin typeface="Aptos" panose="020B0004020202020204" pitchFamily="34" charset="0"/>
                <a:cs typeface="Arial"/>
              </a:rPr>
              <a:t>Underwater sluices</a:t>
            </a:r>
            <a:endParaRPr lang="en-GB" sz="1600">
              <a:solidFill>
                <a:srgbClr val="20376D"/>
              </a:solidFill>
              <a:latin typeface="Aptos" panose="020B0004020202020204" pitchFamily="34" charset="0"/>
              <a:cs typeface="Arial" panose="020B0604020202020204" pitchFamily="34" charset="0"/>
            </a:endParaRPr>
          </a:p>
        </p:txBody>
      </p:sp>
      <p:sp>
        <p:nvSpPr>
          <p:cNvPr id="49" name="Subtitle 2">
            <a:extLst>
              <a:ext uri="{FF2B5EF4-FFF2-40B4-BE49-F238E27FC236}">
                <a16:creationId xmlns:a16="http://schemas.microsoft.com/office/drawing/2014/main" id="{8A6A97FE-F91E-13CB-7DB9-73EBE60D409A}"/>
              </a:ext>
            </a:extLst>
          </p:cNvPr>
          <p:cNvSpPr txBox="1">
            <a:spLocks/>
          </p:cNvSpPr>
          <p:nvPr/>
        </p:nvSpPr>
        <p:spPr>
          <a:xfrm>
            <a:off x="9302887" y="3231041"/>
            <a:ext cx="1851356" cy="315407"/>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600">
                <a:solidFill>
                  <a:srgbClr val="20376D"/>
                </a:solidFill>
                <a:latin typeface="Aptos" panose="020B0004020202020204" pitchFamily="34" charset="0"/>
                <a:cs typeface="Arial" panose="020B0604020202020204" pitchFamily="34" charset="0"/>
              </a:rPr>
              <a:t>Limited visibility</a:t>
            </a:r>
          </a:p>
        </p:txBody>
      </p:sp>
      <p:sp>
        <p:nvSpPr>
          <p:cNvPr id="50" name="Subtitle 2">
            <a:extLst>
              <a:ext uri="{FF2B5EF4-FFF2-40B4-BE49-F238E27FC236}">
                <a16:creationId xmlns:a16="http://schemas.microsoft.com/office/drawing/2014/main" id="{7C15078B-BF53-EFCF-4F39-BA18DA491786}"/>
              </a:ext>
            </a:extLst>
          </p:cNvPr>
          <p:cNvSpPr txBox="1">
            <a:spLocks/>
          </p:cNvSpPr>
          <p:nvPr/>
        </p:nvSpPr>
        <p:spPr>
          <a:xfrm>
            <a:off x="3788714" y="5910774"/>
            <a:ext cx="1916119" cy="315407"/>
          </a:xfrm>
          <a:prstGeom prst="rect">
            <a:avLst/>
          </a:prstGeom>
        </p:spPr>
        <p:txBody>
          <a:bodyPr vert="horz" wrap="square" lIns="91440" tIns="45720" rIns="91440" bIns="45720" rtlCol="0" anchor="t">
            <a:sp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600">
                <a:solidFill>
                  <a:srgbClr val="20376D"/>
                </a:solidFill>
                <a:latin typeface="Aptos" panose="020B0004020202020204" pitchFamily="34" charset="0"/>
                <a:cs typeface="Arial"/>
              </a:rPr>
              <a:t>Blue green algae</a:t>
            </a:r>
            <a:endParaRPr lang="en-US">
              <a:solidFill>
                <a:srgbClr val="20376D"/>
              </a:solidFill>
              <a:latin typeface="Aptos" panose="020B0004020202020204" pitchFamily="34" charset="0"/>
            </a:endParaRPr>
          </a:p>
        </p:txBody>
      </p:sp>
      <p:sp>
        <p:nvSpPr>
          <p:cNvPr id="51" name="Subtitle 2">
            <a:extLst>
              <a:ext uri="{FF2B5EF4-FFF2-40B4-BE49-F238E27FC236}">
                <a16:creationId xmlns:a16="http://schemas.microsoft.com/office/drawing/2014/main" id="{8BEE45EB-3617-4F30-E01B-0522480E0773}"/>
              </a:ext>
            </a:extLst>
          </p:cNvPr>
          <p:cNvSpPr txBox="1">
            <a:spLocks/>
          </p:cNvSpPr>
          <p:nvPr/>
        </p:nvSpPr>
        <p:spPr>
          <a:xfrm>
            <a:off x="6295447" y="5882920"/>
            <a:ext cx="2453131" cy="537006"/>
          </a:xfrm>
          <a:prstGeom prst="rect">
            <a:avLst/>
          </a:prstGeom>
        </p:spPr>
        <p:txBody>
          <a:bodyPr vert="horz" wrap="square" lIns="91440" tIns="45720" rIns="91440" bIns="45720" rtlCol="0" anchor="t">
            <a:sp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600">
                <a:solidFill>
                  <a:srgbClr val="20376D"/>
                </a:solidFill>
                <a:latin typeface="Aptos" panose="020B0004020202020204" pitchFamily="34" charset="0"/>
                <a:cs typeface="Arial"/>
              </a:rPr>
              <a:t>Deep water and sudden changes in depth</a:t>
            </a:r>
            <a:endParaRPr lang="en-US">
              <a:solidFill>
                <a:srgbClr val="20376D"/>
              </a:solidFill>
              <a:latin typeface="Aptos" panose="020B0004020202020204" pitchFamily="34" charset="0"/>
            </a:endParaRPr>
          </a:p>
        </p:txBody>
      </p:sp>
      <p:sp>
        <p:nvSpPr>
          <p:cNvPr id="52" name="Subtitle 2">
            <a:extLst>
              <a:ext uri="{FF2B5EF4-FFF2-40B4-BE49-F238E27FC236}">
                <a16:creationId xmlns:a16="http://schemas.microsoft.com/office/drawing/2014/main" id="{212F3EF0-6473-E998-3BB4-B04A1F71F8B4}"/>
              </a:ext>
            </a:extLst>
          </p:cNvPr>
          <p:cNvSpPr txBox="1">
            <a:spLocks/>
          </p:cNvSpPr>
          <p:nvPr/>
        </p:nvSpPr>
        <p:spPr>
          <a:xfrm>
            <a:off x="9339193" y="5910773"/>
            <a:ext cx="1815050" cy="315407"/>
          </a:xfrm>
          <a:prstGeom prst="rect">
            <a:avLst/>
          </a:prstGeom>
        </p:spPr>
        <p:txBody>
          <a:bodyPr vert="horz" wrap="square" lIns="91440" tIns="45720" rIns="91440" bIns="45720" rtlCol="0" anchor="t">
            <a:sp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600">
                <a:solidFill>
                  <a:srgbClr val="20376D"/>
                </a:solidFill>
                <a:latin typeface="Aptos" panose="020B0004020202020204" pitchFamily="34" charset="0"/>
                <a:cs typeface="Arial"/>
              </a:rPr>
              <a:t>Cold water shock</a:t>
            </a:r>
            <a:endParaRPr lang="en-US">
              <a:solidFill>
                <a:srgbClr val="20376D"/>
              </a:solidFill>
              <a:latin typeface="Aptos" panose="020B0004020202020204" pitchFamily="34" charset="0"/>
            </a:endParaRPr>
          </a:p>
        </p:txBody>
      </p:sp>
    </p:spTree>
    <p:extLst>
      <p:ext uri="{BB962C8B-B14F-4D97-AF65-F5344CB8AC3E}">
        <p14:creationId xmlns:p14="http://schemas.microsoft.com/office/powerpoint/2010/main" val="11875779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334D57-17BA-722D-88AB-329D3A2A9738}"/>
              </a:ext>
            </a:extLst>
          </p:cNvPr>
          <p:cNvSpPr>
            <a:spLocks noGrp="1"/>
          </p:cNvSpPr>
          <p:nvPr>
            <p:ph type="title"/>
          </p:nvPr>
        </p:nvSpPr>
        <p:spPr/>
        <p:txBody>
          <a:bodyPr>
            <a:normAutofit/>
          </a:bodyPr>
          <a:lstStyle/>
          <a:p>
            <a:r>
              <a:rPr lang="en-GB" sz="2800" b="1">
                <a:solidFill>
                  <a:srgbClr val="20376D"/>
                </a:solidFill>
              </a:rPr>
              <a:t>The Port of Barry</a:t>
            </a:r>
          </a:p>
        </p:txBody>
      </p:sp>
      <p:pic>
        <p:nvPicPr>
          <p:cNvPr id="4" name="Content Placeholder 6" descr="A body of water with buildings and blue sky  AI-generated content may be incorrect.">
            <a:extLst>
              <a:ext uri="{FF2B5EF4-FFF2-40B4-BE49-F238E27FC236}">
                <a16:creationId xmlns:a16="http://schemas.microsoft.com/office/drawing/2014/main" id="{E7F2EA7E-4006-4D2B-A6B4-395ED87D18E5}"/>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4272001" y="1562053"/>
            <a:ext cx="3647999" cy="2200000"/>
          </a:xfrm>
          <a:prstGeom prst="rect">
            <a:avLst/>
          </a:prstGeom>
        </p:spPr>
      </p:pic>
      <p:pic>
        <p:nvPicPr>
          <p:cNvPr id="5" name="Content Placeholder 8" descr="A body of water with a railing  AI-generated content may be incorrect.">
            <a:extLst>
              <a:ext uri="{FF2B5EF4-FFF2-40B4-BE49-F238E27FC236}">
                <a16:creationId xmlns:a16="http://schemas.microsoft.com/office/drawing/2014/main" id="{383DF05E-E682-339B-AB83-B224F28793F1}"/>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7960657" y="1562053"/>
            <a:ext cx="3648000" cy="2200000"/>
          </a:xfrm>
          <a:prstGeom prst="rect">
            <a:avLst/>
          </a:prstGeom>
        </p:spPr>
      </p:pic>
      <p:pic>
        <p:nvPicPr>
          <p:cNvPr id="7" name="Picture 6">
            <a:extLst>
              <a:ext uri="{FF2B5EF4-FFF2-40B4-BE49-F238E27FC236}">
                <a16:creationId xmlns:a16="http://schemas.microsoft.com/office/drawing/2014/main" id="{40572DEC-9FE3-49CB-125B-ECAAB5166EC5}"/>
              </a:ext>
            </a:extLst>
          </p:cNvPr>
          <p:cNvPicPr>
            <a:picLocks noChangeAspect="1"/>
          </p:cNvPicPr>
          <p:nvPr/>
        </p:nvPicPr>
        <p:blipFill>
          <a:blip r:embed="rId6">
            <a:extLst>
              <a:ext uri="{BEBA8EAE-BF5A-486C-A8C5-ECC9F3942E4B}">
                <a14:imgProps xmlns:a14="http://schemas.microsoft.com/office/drawing/2010/main">
                  <a14:imgLayer r:embed="rId7">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582462" y="1562053"/>
            <a:ext cx="3648882" cy="2200000"/>
          </a:xfrm>
          <a:prstGeom prst="rect">
            <a:avLst/>
          </a:prstGeom>
        </p:spPr>
      </p:pic>
      <p:sp>
        <p:nvSpPr>
          <p:cNvPr id="3" name="Slide Number Placeholder 16">
            <a:extLst>
              <a:ext uri="{FF2B5EF4-FFF2-40B4-BE49-F238E27FC236}">
                <a16:creationId xmlns:a16="http://schemas.microsoft.com/office/drawing/2014/main" id="{E03095F3-9048-DF6F-1B6D-9D0AA8F19EC2}"/>
              </a:ext>
            </a:extLst>
          </p:cNvPr>
          <p:cNvSpPr txBox="1">
            <a:spLocks/>
          </p:cNvSpPr>
          <p:nvPr/>
        </p:nvSpPr>
        <p:spPr bwMode="white">
          <a:xfrm>
            <a:off x="11391911" y="6568909"/>
            <a:ext cx="417458" cy="169277"/>
          </a:xfrm>
          <a:prstGeom prst="rect">
            <a:avLst/>
          </a:prstGeom>
        </p:spPr>
        <p:txBody>
          <a:bodyPr wrap="square" lIns="0" tIns="0" rIns="0" bIns="0">
            <a:spAutoFit/>
          </a:bodyPr>
          <a:lstStyle>
            <a:defPPr>
              <a:defRPr lang="en-US"/>
            </a:defPPr>
            <a:lvl1pPr marL="8929" marR="0" indent="0" algn="r" defTabSz="642818" rtl="0" eaLnBrk="1" latinLnBrk="0" hangingPunct="1">
              <a:spcBef>
                <a:spcPts val="0"/>
              </a:spcBef>
              <a:spcAft>
                <a:spcPts val="0"/>
              </a:spcAft>
              <a:defRPr lang="uk-UA" sz="703" b="1" kern="1200">
                <a:solidFill>
                  <a:schemeClr val="bg1"/>
                </a:solidFill>
                <a:latin typeface="Aptos" panose="020B0004020202020204" pitchFamily="34" charset="0"/>
                <a:ea typeface="+mn-ea"/>
                <a:cs typeface="Arial"/>
              </a:defRPr>
            </a:lvl1pPr>
            <a:lvl2pPr marL="321408" algn="l" defTabSz="642818" rtl="0" eaLnBrk="1" latinLnBrk="0" hangingPunct="1">
              <a:defRPr sz="1266" kern="1200">
                <a:solidFill>
                  <a:schemeClr val="tx1"/>
                </a:solidFill>
                <a:latin typeface="+mn-lt"/>
                <a:ea typeface="+mn-ea"/>
                <a:cs typeface="+mn-cs"/>
              </a:defRPr>
            </a:lvl2pPr>
            <a:lvl3pPr marL="642818" algn="l" defTabSz="642818" rtl="0" eaLnBrk="1" latinLnBrk="0" hangingPunct="1">
              <a:defRPr sz="1266" kern="1200">
                <a:solidFill>
                  <a:schemeClr val="tx1"/>
                </a:solidFill>
                <a:latin typeface="+mn-lt"/>
                <a:ea typeface="+mn-ea"/>
                <a:cs typeface="+mn-cs"/>
              </a:defRPr>
            </a:lvl3pPr>
            <a:lvl4pPr marL="964227" algn="l" defTabSz="642818" rtl="0" eaLnBrk="1" latinLnBrk="0" hangingPunct="1">
              <a:defRPr sz="1266" kern="1200">
                <a:solidFill>
                  <a:schemeClr val="tx1"/>
                </a:solidFill>
                <a:latin typeface="+mn-lt"/>
                <a:ea typeface="+mn-ea"/>
                <a:cs typeface="+mn-cs"/>
              </a:defRPr>
            </a:lvl4pPr>
            <a:lvl5pPr marL="1285635" algn="l" defTabSz="642818" rtl="0" eaLnBrk="1" latinLnBrk="0" hangingPunct="1">
              <a:defRPr sz="1266" kern="1200">
                <a:solidFill>
                  <a:schemeClr val="tx1"/>
                </a:solidFill>
                <a:latin typeface="+mn-lt"/>
                <a:ea typeface="+mn-ea"/>
                <a:cs typeface="+mn-cs"/>
              </a:defRPr>
            </a:lvl5pPr>
            <a:lvl6pPr marL="1607046" algn="l" defTabSz="642818" rtl="0" eaLnBrk="1" latinLnBrk="0" hangingPunct="1">
              <a:defRPr sz="1266" kern="1200">
                <a:solidFill>
                  <a:schemeClr val="tx1"/>
                </a:solidFill>
                <a:latin typeface="+mn-lt"/>
                <a:ea typeface="+mn-ea"/>
                <a:cs typeface="+mn-cs"/>
              </a:defRPr>
            </a:lvl6pPr>
            <a:lvl7pPr marL="1928454" algn="l" defTabSz="642818" rtl="0" eaLnBrk="1" latinLnBrk="0" hangingPunct="1">
              <a:defRPr sz="1266" kern="1200">
                <a:solidFill>
                  <a:schemeClr val="tx1"/>
                </a:solidFill>
                <a:latin typeface="+mn-lt"/>
                <a:ea typeface="+mn-ea"/>
                <a:cs typeface="+mn-cs"/>
              </a:defRPr>
            </a:lvl7pPr>
            <a:lvl8pPr marL="2249862" algn="l" defTabSz="642818" rtl="0" eaLnBrk="1" latinLnBrk="0" hangingPunct="1">
              <a:defRPr sz="1266" kern="1200">
                <a:solidFill>
                  <a:schemeClr val="tx1"/>
                </a:solidFill>
                <a:latin typeface="+mn-lt"/>
                <a:ea typeface="+mn-ea"/>
                <a:cs typeface="+mn-cs"/>
              </a:defRPr>
            </a:lvl8pPr>
            <a:lvl9pPr marL="2571271" algn="l" defTabSz="642818" rtl="0" eaLnBrk="1" latinLnBrk="0" hangingPunct="1">
              <a:defRPr sz="1266" kern="1200">
                <a:solidFill>
                  <a:schemeClr val="tx1"/>
                </a:solidFill>
                <a:latin typeface="+mn-lt"/>
                <a:ea typeface="+mn-ea"/>
                <a:cs typeface="+mn-cs"/>
              </a:defRPr>
            </a:lvl9pPr>
          </a:lstStyle>
          <a:p>
            <a:fld id="{B6F15528-21DE-4FAA-801E-634DDDAF4B2B}" type="slidenum">
              <a:rPr lang="en-GB" sz="1100" smtClean="0"/>
              <a:pPr/>
              <a:t>3</a:t>
            </a:fld>
            <a:endParaRPr lang="en-GB" sz="1100"/>
          </a:p>
        </p:txBody>
      </p:sp>
      <p:sp>
        <p:nvSpPr>
          <p:cNvPr id="6" name="TextBox 5">
            <a:extLst>
              <a:ext uri="{FF2B5EF4-FFF2-40B4-BE49-F238E27FC236}">
                <a16:creationId xmlns:a16="http://schemas.microsoft.com/office/drawing/2014/main" id="{BBDDD421-CF6A-7CCA-4DCF-DFFB50B493A2}"/>
              </a:ext>
            </a:extLst>
          </p:cNvPr>
          <p:cNvSpPr txBox="1"/>
          <p:nvPr/>
        </p:nvSpPr>
        <p:spPr>
          <a:xfrm>
            <a:off x="582462" y="4169074"/>
            <a:ext cx="11026195" cy="1841201"/>
          </a:xfrm>
          <a:prstGeom prst="rect">
            <a:avLst/>
          </a:prstGeom>
          <a:noFill/>
        </p:spPr>
        <p:txBody>
          <a:bodyPr wrap="square" rtlCol="0">
            <a:normAutofit/>
          </a:bodyPr>
          <a:lstStyle/>
          <a:p>
            <a:r>
              <a:rPr lang="en-GB" sz="2000" dirty="0">
                <a:solidFill>
                  <a:srgbClr val="20376D"/>
                </a:solidFill>
              </a:rPr>
              <a:t>The Port of Barry handles many products such as liquid bulks, steel, scrap metal, containers, dry bulks, coal, and aggregates. It is very dangerous to swim in the Port of Barry.</a:t>
            </a:r>
            <a:endParaRPr lang="en-GB" sz="2000" b="1" dirty="0">
              <a:solidFill>
                <a:srgbClr val="20376D"/>
              </a:solidFill>
            </a:endParaRPr>
          </a:p>
          <a:p>
            <a:endParaRPr lang="en-GB" sz="2000" b="1" dirty="0">
              <a:solidFill>
                <a:srgbClr val="20376D"/>
              </a:solidFill>
            </a:endParaRPr>
          </a:p>
          <a:p>
            <a:r>
              <a:rPr lang="en-GB" sz="2000" b="1" dirty="0">
                <a:solidFill>
                  <a:srgbClr val="20376D"/>
                </a:solidFill>
              </a:rPr>
              <a:t>Do not swim in the Port of Barry</a:t>
            </a:r>
          </a:p>
        </p:txBody>
      </p:sp>
    </p:spTree>
    <p:extLst>
      <p:ext uri="{BB962C8B-B14F-4D97-AF65-F5344CB8AC3E}">
        <p14:creationId xmlns:p14="http://schemas.microsoft.com/office/powerpoint/2010/main" val="24709946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1F5CAD-38D3-3696-C1AB-A8A1BCC3F0CE}"/>
              </a:ext>
            </a:extLst>
          </p:cNvPr>
          <p:cNvSpPr>
            <a:spLocks noGrp="1"/>
          </p:cNvSpPr>
          <p:nvPr>
            <p:ph type="title"/>
          </p:nvPr>
        </p:nvSpPr>
        <p:spPr/>
        <p:txBody>
          <a:bodyPr>
            <a:noAutofit/>
          </a:bodyPr>
          <a:lstStyle/>
          <a:p>
            <a:r>
              <a:rPr lang="en-GB" sz="2800" b="1" dirty="0">
                <a:solidFill>
                  <a:srgbClr val="20376D"/>
                </a:solidFill>
              </a:rPr>
              <a:t>Please adhere to the water safety signage at Barry</a:t>
            </a:r>
          </a:p>
        </p:txBody>
      </p:sp>
      <p:pic>
        <p:nvPicPr>
          <p:cNvPr id="4" name="Content Placeholder 36" descr="A sign on a fence  AI-generated content may be incorrect.">
            <a:extLst>
              <a:ext uri="{FF2B5EF4-FFF2-40B4-BE49-F238E27FC236}">
                <a16:creationId xmlns:a16="http://schemas.microsoft.com/office/drawing/2014/main" id="{F54A6520-CC31-AAA4-9AE9-3345A594D464}"/>
              </a:ext>
            </a:extLst>
          </p:cNvPr>
          <p:cNvPicPr>
            <a:picLocks noChangeAspect="1"/>
          </p:cNvPicPr>
          <p:nvPr/>
        </p:nvPicPr>
        <p:blipFill>
          <a:blip r:embed="rId2" cstate="print">
            <a:extLst>
              <a:ext uri="{28A0092B-C50C-407E-A947-70E740481C1C}">
                <a14:useLocalDpi xmlns:a14="http://schemas.microsoft.com/office/drawing/2010/main" val="0"/>
              </a:ext>
            </a:extLst>
          </a:blip>
          <a:srcRect l="17754" t="1703" r="25523"/>
          <a:stretch/>
        </p:blipFill>
        <p:spPr>
          <a:xfrm>
            <a:off x="5100634" y="979394"/>
            <a:ext cx="2147493" cy="2614116"/>
          </a:xfrm>
          <a:prstGeom prst="rect">
            <a:avLst/>
          </a:prstGeom>
        </p:spPr>
      </p:pic>
      <p:pic>
        <p:nvPicPr>
          <p:cNvPr id="5" name="Content Placeholder 34" descr="A sign on a fence  AI-generated content may be incorrect.">
            <a:extLst>
              <a:ext uri="{FF2B5EF4-FFF2-40B4-BE49-F238E27FC236}">
                <a16:creationId xmlns:a16="http://schemas.microsoft.com/office/drawing/2014/main" id="{4B0B9DFA-A0A1-29D9-02FE-778D6478BB4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00634" y="3738277"/>
            <a:ext cx="2147493" cy="2533881"/>
          </a:xfrm>
          <a:prstGeom prst="rect">
            <a:avLst/>
          </a:prstGeom>
        </p:spPr>
      </p:pic>
      <p:pic>
        <p:nvPicPr>
          <p:cNvPr id="6" name="Picture 5" descr="A sign on a fence  AI-generated content may be incorrect.">
            <a:extLst>
              <a:ext uri="{FF2B5EF4-FFF2-40B4-BE49-F238E27FC236}">
                <a16:creationId xmlns:a16="http://schemas.microsoft.com/office/drawing/2014/main" id="{1B2BF6E2-5761-45CC-021F-2B211017E451}"/>
              </a:ext>
            </a:extLst>
          </p:cNvPr>
          <p:cNvPicPr>
            <a:picLocks noChangeAspect="1"/>
          </p:cNvPicPr>
          <p:nvPr/>
        </p:nvPicPr>
        <p:blipFill>
          <a:blip r:embed="rId4">
            <a:extLst>
              <a:ext uri="{28A0092B-C50C-407E-A947-70E740481C1C}">
                <a14:useLocalDpi xmlns:a14="http://schemas.microsoft.com/office/drawing/2010/main" val="0"/>
              </a:ext>
            </a:extLst>
          </a:blip>
          <a:srcRect l="12741" r="20296" b="3052"/>
          <a:stretch/>
        </p:blipFill>
        <p:spPr>
          <a:xfrm>
            <a:off x="1292404" y="988438"/>
            <a:ext cx="2071339" cy="2610077"/>
          </a:xfrm>
          <a:prstGeom prst="rect">
            <a:avLst/>
          </a:prstGeom>
        </p:spPr>
      </p:pic>
      <p:pic>
        <p:nvPicPr>
          <p:cNvPr id="7" name="Picture 6" descr="A sign on a railing near water  AI-generated content may be incorrect.">
            <a:extLst>
              <a:ext uri="{FF2B5EF4-FFF2-40B4-BE49-F238E27FC236}">
                <a16:creationId xmlns:a16="http://schemas.microsoft.com/office/drawing/2014/main" id="{11FDEA05-997B-35C6-BCFB-B6D059827BF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985018" y="979394"/>
            <a:ext cx="2007525" cy="2614116"/>
          </a:xfrm>
          <a:prstGeom prst="rect">
            <a:avLst/>
          </a:prstGeom>
        </p:spPr>
      </p:pic>
      <p:pic>
        <p:nvPicPr>
          <p:cNvPr id="8" name="Picture 7" descr="A sign on a pole  AI-generated content may be incorrect.">
            <a:extLst>
              <a:ext uri="{FF2B5EF4-FFF2-40B4-BE49-F238E27FC236}">
                <a16:creationId xmlns:a16="http://schemas.microsoft.com/office/drawing/2014/main" id="{603EB0C0-1C6B-15E8-F678-27031DC1D3C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1062236" y="3964681"/>
            <a:ext cx="2528352" cy="2081074"/>
          </a:xfrm>
          <a:prstGeom prst="rect">
            <a:avLst/>
          </a:prstGeom>
        </p:spPr>
      </p:pic>
      <p:pic>
        <p:nvPicPr>
          <p:cNvPr id="9" name="Picture 8" descr="A red life preserver on a railing  AI-generated content may be incorrect.">
            <a:extLst>
              <a:ext uri="{FF2B5EF4-FFF2-40B4-BE49-F238E27FC236}">
                <a16:creationId xmlns:a16="http://schemas.microsoft.com/office/drawing/2014/main" id="{5203CC4E-9405-1C5F-4004-5999D440EB9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8721397" y="4001456"/>
            <a:ext cx="2528353" cy="2007524"/>
          </a:xfrm>
          <a:prstGeom prst="rect">
            <a:avLst/>
          </a:prstGeom>
        </p:spPr>
      </p:pic>
      <p:sp>
        <p:nvSpPr>
          <p:cNvPr id="3" name="Slide Number Placeholder 16">
            <a:extLst>
              <a:ext uri="{FF2B5EF4-FFF2-40B4-BE49-F238E27FC236}">
                <a16:creationId xmlns:a16="http://schemas.microsoft.com/office/drawing/2014/main" id="{C6F16BC5-7A30-0DA1-72E9-4FD1DA2B6A3F}"/>
              </a:ext>
            </a:extLst>
          </p:cNvPr>
          <p:cNvSpPr txBox="1">
            <a:spLocks/>
          </p:cNvSpPr>
          <p:nvPr/>
        </p:nvSpPr>
        <p:spPr bwMode="white">
          <a:xfrm>
            <a:off x="11391911" y="6568909"/>
            <a:ext cx="417458" cy="169277"/>
          </a:xfrm>
          <a:prstGeom prst="rect">
            <a:avLst/>
          </a:prstGeom>
        </p:spPr>
        <p:txBody>
          <a:bodyPr wrap="square" lIns="0" tIns="0" rIns="0" bIns="0">
            <a:spAutoFit/>
          </a:bodyPr>
          <a:lstStyle>
            <a:defPPr>
              <a:defRPr lang="en-US"/>
            </a:defPPr>
            <a:lvl1pPr marL="8929" marR="0" indent="0" algn="r" defTabSz="642818" rtl="0" eaLnBrk="1" latinLnBrk="0" hangingPunct="1">
              <a:spcBef>
                <a:spcPts val="0"/>
              </a:spcBef>
              <a:spcAft>
                <a:spcPts val="0"/>
              </a:spcAft>
              <a:defRPr lang="uk-UA" sz="703" b="1" kern="1200">
                <a:solidFill>
                  <a:schemeClr val="bg1"/>
                </a:solidFill>
                <a:latin typeface="Aptos" panose="020B0004020202020204" pitchFamily="34" charset="0"/>
                <a:ea typeface="+mn-ea"/>
                <a:cs typeface="Arial"/>
              </a:defRPr>
            </a:lvl1pPr>
            <a:lvl2pPr marL="321408" algn="l" defTabSz="642818" rtl="0" eaLnBrk="1" latinLnBrk="0" hangingPunct="1">
              <a:defRPr sz="1266" kern="1200">
                <a:solidFill>
                  <a:schemeClr val="tx1"/>
                </a:solidFill>
                <a:latin typeface="+mn-lt"/>
                <a:ea typeface="+mn-ea"/>
                <a:cs typeface="+mn-cs"/>
              </a:defRPr>
            </a:lvl2pPr>
            <a:lvl3pPr marL="642818" algn="l" defTabSz="642818" rtl="0" eaLnBrk="1" latinLnBrk="0" hangingPunct="1">
              <a:defRPr sz="1266" kern="1200">
                <a:solidFill>
                  <a:schemeClr val="tx1"/>
                </a:solidFill>
                <a:latin typeface="+mn-lt"/>
                <a:ea typeface="+mn-ea"/>
                <a:cs typeface="+mn-cs"/>
              </a:defRPr>
            </a:lvl3pPr>
            <a:lvl4pPr marL="964227" algn="l" defTabSz="642818" rtl="0" eaLnBrk="1" latinLnBrk="0" hangingPunct="1">
              <a:defRPr sz="1266" kern="1200">
                <a:solidFill>
                  <a:schemeClr val="tx1"/>
                </a:solidFill>
                <a:latin typeface="+mn-lt"/>
                <a:ea typeface="+mn-ea"/>
                <a:cs typeface="+mn-cs"/>
              </a:defRPr>
            </a:lvl4pPr>
            <a:lvl5pPr marL="1285635" algn="l" defTabSz="642818" rtl="0" eaLnBrk="1" latinLnBrk="0" hangingPunct="1">
              <a:defRPr sz="1266" kern="1200">
                <a:solidFill>
                  <a:schemeClr val="tx1"/>
                </a:solidFill>
                <a:latin typeface="+mn-lt"/>
                <a:ea typeface="+mn-ea"/>
                <a:cs typeface="+mn-cs"/>
              </a:defRPr>
            </a:lvl5pPr>
            <a:lvl6pPr marL="1607046" algn="l" defTabSz="642818" rtl="0" eaLnBrk="1" latinLnBrk="0" hangingPunct="1">
              <a:defRPr sz="1266" kern="1200">
                <a:solidFill>
                  <a:schemeClr val="tx1"/>
                </a:solidFill>
                <a:latin typeface="+mn-lt"/>
                <a:ea typeface="+mn-ea"/>
                <a:cs typeface="+mn-cs"/>
              </a:defRPr>
            </a:lvl6pPr>
            <a:lvl7pPr marL="1928454" algn="l" defTabSz="642818" rtl="0" eaLnBrk="1" latinLnBrk="0" hangingPunct="1">
              <a:defRPr sz="1266" kern="1200">
                <a:solidFill>
                  <a:schemeClr val="tx1"/>
                </a:solidFill>
                <a:latin typeface="+mn-lt"/>
                <a:ea typeface="+mn-ea"/>
                <a:cs typeface="+mn-cs"/>
              </a:defRPr>
            </a:lvl7pPr>
            <a:lvl8pPr marL="2249862" algn="l" defTabSz="642818" rtl="0" eaLnBrk="1" latinLnBrk="0" hangingPunct="1">
              <a:defRPr sz="1266" kern="1200">
                <a:solidFill>
                  <a:schemeClr val="tx1"/>
                </a:solidFill>
                <a:latin typeface="+mn-lt"/>
                <a:ea typeface="+mn-ea"/>
                <a:cs typeface="+mn-cs"/>
              </a:defRPr>
            </a:lvl8pPr>
            <a:lvl9pPr marL="2571271" algn="l" defTabSz="642818" rtl="0" eaLnBrk="1" latinLnBrk="0" hangingPunct="1">
              <a:defRPr sz="1266" kern="1200">
                <a:solidFill>
                  <a:schemeClr val="tx1"/>
                </a:solidFill>
                <a:latin typeface="+mn-lt"/>
                <a:ea typeface="+mn-ea"/>
                <a:cs typeface="+mn-cs"/>
              </a:defRPr>
            </a:lvl9pPr>
          </a:lstStyle>
          <a:p>
            <a:fld id="{B6F15528-21DE-4FAA-801E-634DDDAF4B2B}" type="slidenum">
              <a:rPr lang="en-GB" sz="1100" smtClean="0"/>
              <a:pPr/>
              <a:t>4</a:t>
            </a:fld>
            <a:endParaRPr lang="en-GB" sz="1100"/>
          </a:p>
        </p:txBody>
      </p:sp>
    </p:spTree>
    <p:extLst>
      <p:ext uri="{BB962C8B-B14F-4D97-AF65-F5344CB8AC3E}">
        <p14:creationId xmlns:p14="http://schemas.microsoft.com/office/powerpoint/2010/main" val="32870228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382879-E778-733B-1CBD-829E8FDD58D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F3C79E1-D582-D157-48B5-113E1EB8E091}"/>
              </a:ext>
            </a:extLst>
          </p:cNvPr>
          <p:cNvSpPr>
            <a:spLocks noGrp="1"/>
          </p:cNvSpPr>
          <p:nvPr>
            <p:ph type="title"/>
          </p:nvPr>
        </p:nvSpPr>
        <p:spPr/>
        <p:txBody>
          <a:bodyPr>
            <a:noAutofit/>
          </a:bodyPr>
          <a:lstStyle/>
          <a:p>
            <a:pPr>
              <a:spcBef>
                <a:spcPts val="400"/>
              </a:spcBef>
            </a:pPr>
            <a:r>
              <a:rPr lang="en-GB" sz="2800" b="1">
                <a:solidFill>
                  <a:srgbClr val="20376D"/>
                </a:solidFill>
              </a:rPr>
              <a:t>Beaches in South Wales with RNLI lifeguard patrol</a:t>
            </a:r>
          </a:p>
        </p:txBody>
      </p:sp>
      <p:sp>
        <p:nvSpPr>
          <p:cNvPr id="3" name="Slide Number Placeholder 16">
            <a:extLst>
              <a:ext uri="{FF2B5EF4-FFF2-40B4-BE49-F238E27FC236}">
                <a16:creationId xmlns:a16="http://schemas.microsoft.com/office/drawing/2014/main" id="{B15AF4B5-E811-F65B-C179-62928A2543C1}"/>
              </a:ext>
            </a:extLst>
          </p:cNvPr>
          <p:cNvSpPr txBox="1">
            <a:spLocks/>
          </p:cNvSpPr>
          <p:nvPr/>
        </p:nvSpPr>
        <p:spPr bwMode="white">
          <a:xfrm>
            <a:off x="11391911" y="6568909"/>
            <a:ext cx="417458" cy="169277"/>
          </a:xfrm>
          <a:prstGeom prst="rect">
            <a:avLst/>
          </a:prstGeom>
        </p:spPr>
        <p:txBody>
          <a:bodyPr wrap="square" lIns="0" tIns="0" rIns="0" bIns="0">
            <a:spAutoFit/>
          </a:bodyPr>
          <a:lstStyle>
            <a:defPPr>
              <a:defRPr lang="en-US"/>
            </a:defPPr>
            <a:lvl1pPr marL="8929" marR="0" indent="0" algn="r" defTabSz="642818" rtl="0" eaLnBrk="1" latinLnBrk="0" hangingPunct="1">
              <a:spcBef>
                <a:spcPts val="0"/>
              </a:spcBef>
              <a:spcAft>
                <a:spcPts val="0"/>
              </a:spcAft>
              <a:defRPr lang="uk-UA" sz="703" b="1" kern="1200">
                <a:solidFill>
                  <a:schemeClr val="bg1"/>
                </a:solidFill>
                <a:latin typeface="Aptos" panose="020B0004020202020204" pitchFamily="34" charset="0"/>
                <a:ea typeface="+mn-ea"/>
                <a:cs typeface="Arial"/>
              </a:defRPr>
            </a:lvl1pPr>
            <a:lvl2pPr marL="321408" algn="l" defTabSz="642818" rtl="0" eaLnBrk="1" latinLnBrk="0" hangingPunct="1">
              <a:defRPr sz="1266" kern="1200">
                <a:solidFill>
                  <a:schemeClr val="tx1"/>
                </a:solidFill>
                <a:latin typeface="+mn-lt"/>
                <a:ea typeface="+mn-ea"/>
                <a:cs typeface="+mn-cs"/>
              </a:defRPr>
            </a:lvl2pPr>
            <a:lvl3pPr marL="642818" algn="l" defTabSz="642818" rtl="0" eaLnBrk="1" latinLnBrk="0" hangingPunct="1">
              <a:defRPr sz="1266" kern="1200">
                <a:solidFill>
                  <a:schemeClr val="tx1"/>
                </a:solidFill>
                <a:latin typeface="+mn-lt"/>
                <a:ea typeface="+mn-ea"/>
                <a:cs typeface="+mn-cs"/>
              </a:defRPr>
            </a:lvl3pPr>
            <a:lvl4pPr marL="964227" algn="l" defTabSz="642818" rtl="0" eaLnBrk="1" latinLnBrk="0" hangingPunct="1">
              <a:defRPr sz="1266" kern="1200">
                <a:solidFill>
                  <a:schemeClr val="tx1"/>
                </a:solidFill>
                <a:latin typeface="+mn-lt"/>
                <a:ea typeface="+mn-ea"/>
                <a:cs typeface="+mn-cs"/>
              </a:defRPr>
            </a:lvl4pPr>
            <a:lvl5pPr marL="1285635" algn="l" defTabSz="642818" rtl="0" eaLnBrk="1" latinLnBrk="0" hangingPunct="1">
              <a:defRPr sz="1266" kern="1200">
                <a:solidFill>
                  <a:schemeClr val="tx1"/>
                </a:solidFill>
                <a:latin typeface="+mn-lt"/>
                <a:ea typeface="+mn-ea"/>
                <a:cs typeface="+mn-cs"/>
              </a:defRPr>
            </a:lvl5pPr>
            <a:lvl6pPr marL="1607046" algn="l" defTabSz="642818" rtl="0" eaLnBrk="1" latinLnBrk="0" hangingPunct="1">
              <a:defRPr sz="1266" kern="1200">
                <a:solidFill>
                  <a:schemeClr val="tx1"/>
                </a:solidFill>
                <a:latin typeface="+mn-lt"/>
                <a:ea typeface="+mn-ea"/>
                <a:cs typeface="+mn-cs"/>
              </a:defRPr>
            </a:lvl6pPr>
            <a:lvl7pPr marL="1928454" algn="l" defTabSz="642818" rtl="0" eaLnBrk="1" latinLnBrk="0" hangingPunct="1">
              <a:defRPr sz="1266" kern="1200">
                <a:solidFill>
                  <a:schemeClr val="tx1"/>
                </a:solidFill>
                <a:latin typeface="+mn-lt"/>
                <a:ea typeface="+mn-ea"/>
                <a:cs typeface="+mn-cs"/>
              </a:defRPr>
            </a:lvl7pPr>
            <a:lvl8pPr marL="2249862" algn="l" defTabSz="642818" rtl="0" eaLnBrk="1" latinLnBrk="0" hangingPunct="1">
              <a:defRPr sz="1266" kern="1200">
                <a:solidFill>
                  <a:schemeClr val="tx1"/>
                </a:solidFill>
                <a:latin typeface="+mn-lt"/>
                <a:ea typeface="+mn-ea"/>
                <a:cs typeface="+mn-cs"/>
              </a:defRPr>
            </a:lvl8pPr>
            <a:lvl9pPr marL="2571271" algn="l" defTabSz="642818" rtl="0" eaLnBrk="1" latinLnBrk="0" hangingPunct="1">
              <a:defRPr sz="1266" kern="1200">
                <a:solidFill>
                  <a:schemeClr val="tx1"/>
                </a:solidFill>
                <a:latin typeface="+mn-lt"/>
                <a:ea typeface="+mn-ea"/>
                <a:cs typeface="+mn-cs"/>
              </a:defRPr>
            </a:lvl9pPr>
          </a:lstStyle>
          <a:p>
            <a:fld id="{B6F15528-21DE-4FAA-801E-634DDDAF4B2B}" type="slidenum">
              <a:rPr lang="en-GB" sz="1100" smtClean="0"/>
              <a:pPr/>
              <a:t>5</a:t>
            </a:fld>
            <a:endParaRPr lang="en-GB" sz="1100"/>
          </a:p>
        </p:txBody>
      </p:sp>
      <p:sp>
        <p:nvSpPr>
          <p:cNvPr id="11" name="TextBox 10">
            <a:extLst>
              <a:ext uri="{FF2B5EF4-FFF2-40B4-BE49-F238E27FC236}">
                <a16:creationId xmlns:a16="http://schemas.microsoft.com/office/drawing/2014/main" id="{DA2ABF2D-9FAC-FD9D-9852-887494CD544D}"/>
              </a:ext>
            </a:extLst>
          </p:cNvPr>
          <p:cNvSpPr txBox="1"/>
          <p:nvPr/>
        </p:nvSpPr>
        <p:spPr>
          <a:xfrm>
            <a:off x="708713" y="1196380"/>
            <a:ext cx="10774569" cy="883383"/>
          </a:xfrm>
          <a:prstGeom prst="rect">
            <a:avLst/>
          </a:prstGeom>
          <a:noFill/>
        </p:spPr>
        <p:txBody>
          <a:bodyPr wrap="square">
            <a:spAutoFit/>
          </a:bodyPr>
          <a:lstStyle/>
          <a:p>
            <a:pPr>
              <a:lnSpc>
                <a:spcPct val="150000"/>
              </a:lnSpc>
              <a:spcBef>
                <a:spcPts val="400"/>
              </a:spcBef>
            </a:pPr>
            <a:r>
              <a:rPr lang="en-GB" sz="1800">
                <a:solidFill>
                  <a:srgbClr val="20376D"/>
                </a:solidFill>
              </a:rPr>
              <a:t>RNLI lifeguards patrol daily from 23rd May to 6th September 2026, 10am–6pm. Below is a list of some nearby beaches to enjoy the </a:t>
            </a:r>
            <a:r>
              <a:rPr lang="en-GB">
                <a:solidFill>
                  <a:srgbClr val="20376D"/>
                </a:solidFill>
              </a:rPr>
              <a:t>nice weather</a:t>
            </a:r>
            <a:r>
              <a:rPr lang="en-GB" sz="1800">
                <a:solidFill>
                  <a:srgbClr val="20376D"/>
                </a:solidFill>
              </a:rPr>
              <a:t> </a:t>
            </a:r>
          </a:p>
        </p:txBody>
      </p:sp>
      <p:sp>
        <p:nvSpPr>
          <p:cNvPr id="12" name="TextBox 11">
            <a:extLst>
              <a:ext uri="{FF2B5EF4-FFF2-40B4-BE49-F238E27FC236}">
                <a16:creationId xmlns:a16="http://schemas.microsoft.com/office/drawing/2014/main" id="{9740EB1F-21C5-C062-A2D4-E155D05CB7A2}"/>
              </a:ext>
            </a:extLst>
          </p:cNvPr>
          <p:cNvSpPr txBox="1"/>
          <p:nvPr/>
        </p:nvSpPr>
        <p:spPr>
          <a:xfrm>
            <a:off x="708713" y="2186622"/>
            <a:ext cx="10774569" cy="3442829"/>
          </a:xfrm>
          <a:prstGeom prst="rect">
            <a:avLst/>
          </a:prstGeom>
          <a:noFill/>
        </p:spPr>
        <p:txBody>
          <a:bodyPr wrap="square" numCol="2">
            <a:normAutofit/>
          </a:bodyPr>
          <a:lstStyle/>
          <a:p>
            <a:pPr marL="285750" indent="-285750">
              <a:lnSpc>
                <a:spcPct val="150000"/>
              </a:lnSpc>
              <a:spcBef>
                <a:spcPts val="400"/>
              </a:spcBef>
              <a:buFont typeface="Wingdings" panose="05000000000000000000" pitchFamily="2" charset="2"/>
              <a:buChar char="Ø"/>
            </a:pPr>
            <a:r>
              <a:rPr lang="en-GB">
                <a:solidFill>
                  <a:srgbClr val="20376D"/>
                </a:solidFill>
              </a:rPr>
              <a:t>Aberavon Beach</a:t>
            </a:r>
          </a:p>
          <a:p>
            <a:pPr marL="285750" indent="-285750">
              <a:lnSpc>
                <a:spcPct val="150000"/>
              </a:lnSpc>
              <a:spcBef>
                <a:spcPts val="400"/>
              </a:spcBef>
              <a:buFont typeface="Wingdings" panose="05000000000000000000" pitchFamily="2" charset="2"/>
              <a:buChar char="Ø"/>
            </a:pPr>
            <a:r>
              <a:rPr lang="en-GB">
                <a:solidFill>
                  <a:srgbClr val="20376D"/>
                </a:solidFill>
              </a:rPr>
              <a:t>Caswell Beach</a:t>
            </a:r>
          </a:p>
          <a:p>
            <a:pPr marL="285750" indent="-285750">
              <a:lnSpc>
                <a:spcPct val="150000"/>
              </a:lnSpc>
              <a:spcBef>
                <a:spcPts val="400"/>
              </a:spcBef>
              <a:buFont typeface="Wingdings" panose="05000000000000000000" pitchFamily="2" charset="2"/>
              <a:buChar char="Ø"/>
            </a:pPr>
            <a:r>
              <a:rPr lang="en-GB">
                <a:solidFill>
                  <a:srgbClr val="20376D"/>
                </a:solidFill>
              </a:rPr>
              <a:t>Coney Beach (Sandy Bay)</a:t>
            </a:r>
          </a:p>
          <a:p>
            <a:pPr marL="285750" indent="-285750">
              <a:lnSpc>
                <a:spcPct val="150000"/>
              </a:lnSpc>
              <a:spcBef>
                <a:spcPts val="400"/>
              </a:spcBef>
              <a:buFont typeface="Wingdings" panose="05000000000000000000" pitchFamily="2" charset="2"/>
              <a:buChar char="Ø"/>
            </a:pPr>
            <a:r>
              <a:rPr lang="en-GB">
                <a:solidFill>
                  <a:srgbClr val="20376D"/>
                </a:solidFill>
              </a:rPr>
              <a:t>Langland Beach</a:t>
            </a:r>
          </a:p>
          <a:p>
            <a:pPr marL="285750" indent="-285750">
              <a:lnSpc>
                <a:spcPct val="150000"/>
              </a:lnSpc>
              <a:spcBef>
                <a:spcPts val="400"/>
              </a:spcBef>
              <a:buFont typeface="Wingdings" panose="05000000000000000000" pitchFamily="2" charset="2"/>
              <a:buChar char="Ø"/>
            </a:pPr>
            <a:r>
              <a:rPr lang="en-GB">
                <a:solidFill>
                  <a:srgbClr val="20376D"/>
                </a:solidFill>
              </a:rPr>
              <a:t>Llantwit Major Beach</a:t>
            </a:r>
          </a:p>
          <a:p>
            <a:pPr marL="285750" indent="-285750">
              <a:lnSpc>
                <a:spcPct val="150000"/>
              </a:lnSpc>
              <a:spcBef>
                <a:spcPts val="400"/>
              </a:spcBef>
              <a:buFont typeface="Wingdings" panose="05000000000000000000" pitchFamily="2" charset="2"/>
              <a:buChar char="Ø"/>
            </a:pPr>
            <a:r>
              <a:rPr lang="en-GB" err="1">
                <a:solidFill>
                  <a:srgbClr val="20376D"/>
                </a:solidFill>
              </a:rPr>
              <a:t>Ogmore</a:t>
            </a:r>
            <a:r>
              <a:rPr lang="en-GB">
                <a:solidFill>
                  <a:srgbClr val="20376D"/>
                </a:solidFill>
              </a:rPr>
              <a:t> Beach</a:t>
            </a:r>
          </a:p>
          <a:p>
            <a:pPr marL="285750" indent="-285750">
              <a:lnSpc>
                <a:spcPct val="150000"/>
              </a:lnSpc>
              <a:spcBef>
                <a:spcPts val="400"/>
              </a:spcBef>
              <a:buFont typeface="Wingdings" panose="05000000000000000000" pitchFamily="2" charset="2"/>
              <a:buChar char="Ø"/>
            </a:pPr>
            <a:r>
              <a:rPr lang="en-GB" err="1">
                <a:solidFill>
                  <a:srgbClr val="20376D"/>
                </a:solidFill>
              </a:rPr>
              <a:t>Pembrey</a:t>
            </a:r>
            <a:r>
              <a:rPr lang="en-GB">
                <a:solidFill>
                  <a:srgbClr val="20376D"/>
                </a:solidFill>
              </a:rPr>
              <a:t> Beach</a:t>
            </a:r>
          </a:p>
          <a:p>
            <a:pPr marL="285750" indent="-285750">
              <a:lnSpc>
                <a:spcPct val="150000"/>
              </a:lnSpc>
              <a:spcBef>
                <a:spcPts val="400"/>
              </a:spcBef>
              <a:buFont typeface="Wingdings" panose="05000000000000000000" pitchFamily="2" charset="2"/>
              <a:buChar char="Ø"/>
            </a:pPr>
            <a:r>
              <a:rPr lang="en-GB">
                <a:solidFill>
                  <a:srgbClr val="20376D"/>
                </a:solidFill>
              </a:rPr>
              <a:t>Port Eynon Beach</a:t>
            </a:r>
          </a:p>
          <a:p>
            <a:pPr marL="285750" indent="-285750">
              <a:lnSpc>
                <a:spcPct val="150000"/>
              </a:lnSpc>
              <a:spcBef>
                <a:spcPts val="400"/>
              </a:spcBef>
              <a:buFont typeface="Wingdings" panose="05000000000000000000" pitchFamily="2" charset="2"/>
              <a:buChar char="Ø"/>
            </a:pPr>
            <a:r>
              <a:rPr lang="en-GB">
                <a:solidFill>
                  <a:srgbClr val="20376D"/>
                </a:solidFill>
              </a:rPr>
              <a:t>Rest Bay Beach</a:t>
            </a:r>
          </a:p>
          <a:p>
            <a:pPr marL="285750" indent="-285750">
              <a:lnSpc>
                <a:spcPct val="150000"/>
              </a:lnSpc>
              <a:spcBef>
                <a:spcPts val="400"/>
              </a:spcBef>
              <a:buFont typeface="Wingdings" panose="05000000000000000000" pitchFamily="2" charset="2"/>
              <a:buChar char="Ø"/>
            </a:pPr>
            <a:r>
              <a:rPr lang="en-GB" err="1">
                <a:solidFill>
                  <a:srgbClr val="20376D"/>
                </a:solidFill>
              </a:rPr>
              <a:t>Southerndown</a:t>
            </a:r>
            <a:r>
              <a:rPr lang="en-GB">
                <a:solidFill>
                  <a:srgbClr val="20376D"/>
                </a:solidFill>
              </a:rPr>
              <a:t> Beach</a:t>
            </a:r>
          </a:p>
          <a:p>
            <a:pPr marL="285750" indent="-285750">
              <a:lnSpc>
                <a:spcPct val="150000"/>
              </a:lnSpc>
              <a:spcBef>
                <a:spcPts val="400"/>
              </a:spcBef>
              <a:buFont typeface="Wingdings" panose="05000000000000000000" pitchFamily="2" charset="2"/>
              <a:buChar char="Ø"/>
            </a:pPr>
            <a:r>
              <a:rPr lang="en-GB">
                <a:solidFill>
                  <a:srgbClr val="20376D"/>
                </a:solidFill>
              </a:rPr>
              <a:t>Three Cliffs Beach</a:t>
            </a:r>
          </a:p>
          <a:p>
            <a:pPr marL="285750" indent="-285750">
              <a:lnSpc>
                <a:spcPct val="150000"/>
              </a:lnSpc>
              <a:spcBef>
                <a:spcPts val="400"/>
              </a:spcBef>
              <a:buFont typeface="Wingdings" panose="05000000000000000000" pitchFamily="2" charset="2"/>
              <a:buChar char="Ø"/>
            </a:pPr>
            <a:r>
              <a:rPr lang="en-GB" err="1">
                <a:solidFill>
                  <a:srgbClr val="20376D"/>
                </a:solidFill>
              </a:rPr>
              <a:t>Trecco</a:t>
            </a:r>
            <a:r>
              <a:rPr lang="en-GB">
                <a:solidFill>
                  <a:srgbClr val="20376D"/>
                </a:solidFill>
              </a:rPr>
              <a:t> Bay Beach</a:t>
            </a:r>
          </a:p>
          <a:p>
            <a:pPr marL="285750" indent="-285750">
              <a:lnSpc>
                <a:spcPct val="150000"/>
              </a:lnSpc>
              <a:spcBef>
                <a:spcPts val="400"/>
              </a:spcBef>
              <a:buFont typeface="Wingdings" panose="05000000000000000000" pitchFamily="2" charset="2"/>
              <a:buChar char="Ø"/>
            </a:pPr>
            <a:r>
              <a:rPr lang="en-GB" sz="1800">
                <a:solidFill>
                  <a:srgbClr val="20376D"/>
                </a:solidFill>
              </a:rPr>
              <a:t>Whitmore Bay Beach (Barry)</a:t>
            </a:r>
          </a:p>
          <a:p>
            <a:pPr marL="285750" indent="-285750">
              <a:lnSpc>
                <a:spcPct val="150000"/>
              </a:lnSpc>
              <a:spcBef>
                <a:spcPts val="400"/>
              </a:spcBef>
              <a:buFont typeface="Wingdings" panose="05000000000000000000" pitchFamily="2" charset="2"/>
              <a:buChar char="Ø"/>
            </a:pPr>
            <a:endParaRPr lang="en-GB" sz="1800">
              <a:solidFill>
                <a:srgbClr val="20376D"/>
              </a:solidFill>
            </a:endParaRPr>
          </a:p>
        </p:txBody>
      </p:sp>
      <p:sp>
        <p:nvSpPr>
          <p:cNvPr id="13" name="TextBox 12">
            <a:extLst>
              <a:ext uri="{FF2B5EF4-FFF2-40B4-BE49-F238E27FC236}">
                <a16:creationId xmlns:a16="http://schemas.microsoft.com/office/drawing/2014/main" id="{5D9B53DC-FACA-7284-9C5E-B0FE7F95DC74}"/>
              </a:ext>
            </a:extLst>
          </p:cNvPr>
          <p:cNvSpPr txBox="1"/>
          <p:nvPr/>
        </p:nvSpPr>
        <p:spPr>
          <a:xfrm>
            <a:off x="708713" y="5680670"/>
            <a:ext cx="10774568" cy="369332"/>
          </a:xfrm>
          <a:prstGeom prst="rect">
            <a:avLst/>
          </a:prstGeom>
          <a:noFill/>
        </p:spPr>
        <p:txBody>
          <a:bodyPr wrap="square" rtlCol="0">
            <a:spAutoFit/>
          </a:bodyPr>
          <a:lstStyle/>
          <a:p>
            <a:r>
              <a:rPr lang="en-GB">
                <a:solidFill>
                  <a:srgbClr val="20376D"/>
                </a:solidFill>
              </a:rPr>
              <a:t>Full list of beaches with RNLI lifeguard presence can be found </a:t>
            </a:r>
            <a:r>
              <a:rPr lang="en-GB">
                <a:solidFill>
                  <a:srgbClr val="20376D"/>
                </a:solidFill>
                <a:hlinkClick r:id="rId2"/>
              </a:rPr>
              <a:t>here</a:t>
            </a:r>
            <a:r>
              <a:rPr lang="en-GB">
                <a:solidFill>
                  <a:srgbClr val="20376D"/>
                </a:solidFill>
              </a:rPr>
              <a:t>.</a:t>
            </a:r>
            <a:endParaRPr lang="en-GB" b="1">
              <a:solidFill>
                <a:srgbClr val="20376D"/>
              </a:solidFill>
            </a:endParaRPr>
          </a:p>
        </p:txBody>
      </p:sp>
    </p:spTree>
    <p:extLst>
      <p:ext uri="{BB962C8B-B14F-4D97-AF65-F5344CB8AC3E}">
        <p14:creationId xmlns:p14="http://schemas.microsoft.com/office/powerpoint/2010/main" val="3977169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5F69B5-8479-A65A-5839-CB09DC73022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005D557-FBA6-8232-AC26-95525D0295A3}"/>
              </a:ext>
            </a:extLst>
          </p:cNvPr>
          <p:cNvSpPr>
            <a:spLocks noGrp="1"/>
          </p:cNvSpPr>
          <p:nvPr>
            <p:ph type="title"/>
          </p:nvPr>
        </p:nvSpPr>
        <p:spPr/>
        <p:txBody>
          <a:bodyPr>
            <a:noAutofit/>
          </a:bodyPr>
          <a:lstStyle/>
          <a:p>
            <a:r>
              <a:rPr lang="en-GB" sz="2800" b="1">
                <a:solidFill>
                  <a:srgbClr val="20376D"/>
                </a:solidFill>
              </a:rPr>
              <a:t>RNLI Float to Live Campaign</a:t>
            </a:r>
          </a:p>
        </p:txBody>
      </p:sp>
      <p:sp>
        <p:nvSpPr>
          <p:cNvPr id="3" name="Content Placeholder 2">
            <a:extLst>
              <a:ext uri="{FF2B5EF4-FFF2-40B4-BE49-F238E27FC236}">
                <a16:creationId xmlns:a16="http://schemas.microsoft.com/office/drawing/2014/main" id="{418E0DF6-7AE2-4EB3-D504-4729B5F9EE2C}"/>
              </a:ext>
            </a:extLst>
          </p:cNvPr>
          <p:cNvSpPr>
            <a:spLocks noGrp="1"/>
          </p:cNvSpPr>
          <p:nvPr>
            <p:ph sz="quarter" idx="19"/>
          </p:nvPr>
        </p:nvSpPr>
        <p:spPr>
          <a:xfrm>
            <a:off x="617537" y="1080000"/>
            <a:ext cx="10983037" cy="605551"/>
          </a:xfrm>
        </p:spPr>
        <p:txBody>
          <a:bodyPr/>
          <a:lstStyle/>
          <a:p>
            <a:pPr marL="0" indent="0">
              <a:buNone/>
            </a:pPr>
            <a:r>
              <a:rPr lang="en-GB">
                <a:solidFill>
                  <a:srgbClr val="20376D"/>
                </a:solidFill>
              </a:rPr>
              <a:t>Follow these five simple steps from the RNLI if you fall into the water</a:t>
            </a:r>
          </a:p>
        </p:txBody>
      </p:sp>
      <p:pic>
        <p:nvPicPr>
          <p:cNvPr id="9" name="Picture 8">
            <a:extLst>
              <a:ext uri="{FF2B5EF4-FFF2-40B4-BE49-F238E27FC236}">
                <a16:creationId xmlns:a16="http://schemas.microsoft.com/office/drawing/2014/main" id="{4F992427-9E35-2CC3-D813-22D4E089F679}"/>
              </a:ext>
            </a:extLst>
          </p:cNvPr>
          <p:cNvPicPr>
            <a:picLocks noChangeAspect="1"/>
          </p:cNvPicPr>
          <p:nvPr/>
        </p:nvPicPr>
        <p:blipFill>
          <a:blip r:embed="rId2"/>
          <a:srcRect l="6180" t="7904" r="6858" b="8304"/>
          <a:stretch>
            <a:fillRect/>
          </a:stretch>
        </p:blipFill>
        <p:spPr>
          <a:xfrm>
            <a:off x="5440710" y="1741245"/>
            <a:ext cx="1310577" cy="1256899"/>
          </a:xfrm>
          <a:prstGeom prst="rect">
            <a:avLst/>
          </a:prstGeom>
        </p:spPr>
      </p:pic>
      <p:pic>
        <p:nvPicPr>
          <p:cNvPr id="18" name="Picture 17">
            <a:extLst>
              <a:ext uri="{FF2B5EF4-FFF2-40B4-BE49-F238E27FC236}">
                <a16:creationId xmlns:a16="http://schemas.microsoft.com/office/drawing/2014/main" id="{310CD9B2-5EE0-570B-930D-A9CD203B4190}"/>
              </a:ext>
            </a:extLst>
          </p:cNvPr>
          <p:cNvPicPr>
            <a:picLocks noChangeAspect="1"/>
          </p:cNvPicPr>
          <p:nvPr/>
        </p:nvPicPr>
        <p:blipFill>
          <a:blip r:embed="rId3"/>
          <a:srcRect l="13826" t="6864" r="10722" b="15096"/>
          <a:stretch>
            <a:fillRect/>
          </a:stretch>
        </p:blipFill>
        <p:spPr>
          <a:xfrm>
            <a:off x="1446039" y="1756227"/>
            <a:ext cx="1413934" cy="1256899"/>
          </a:xfrm>
          <a:prstGeom prst="rect">
            <a:avLst/>
          </a:prstGeom>
        </p:spPr>
      </p:pic>
      <p:pic>
        <p:nvPicPr>
          <p:cNvPr id="22" name="Picture 21">
            <a:extLst>
              <a:ext uri="{FF2B5EF4-FFF2-40B4-BE49-F238E27FC236}">
                <a16:creationId xmlns:a16="http://schemas.microsoft.com/office/drawing/2014/main" id="{49577F17-1924-1B29-9BF3-310872780B45}"/>
              </a:ext>
            </a:extLst>
          </p:cNvPr>
          <p:cNvPicPr>
            <a:picLocks noChangeAspect="1"/>
          </p:cNvPicPr>
          <p:nvPr/>
        </p:nvPicPr>
        <p:blipFill>
          <a:blip r:embed="rId4"/>
          <a:stretch>
            <a:fillRect/>
          </a:stretch>
        </p:blipFill>
        <p:spPr>
          <a:xfrm>
            <a:off x="9428646" y="1805363"/>
            <a:ext cx="985805" cy="1263063"/>
          </a:xfrm>
          <a:prstGeom prst="rect">
            <a:avLst/>
          </a:prstGeom>
        </p:spPr>
      </p:pic>
      <p:pic>
        <p:nvPicPr>
          <p:cNvPr id="27" name="Picture 26" descr="Royal National Lifeboat Institution - Wikipedia">
            <a:extLst>
              <a:ext uri="{FF2B5EF4-FFF2-40B4-BE49-F238E27FC236}">
                <a16:creationId xmlns:a16="http://schemas.microsoft.com/office/drawing/2014/main" id="{60EE185A-6DF9-5057-3471-690BA95E2B4F}"/>
              </a:ext>
            </a:extLst>
          </p:cNvPr>
          <p:cNvPicPr>
            <a:picLocks noChangeAspect="1"/>
          </p:cNvPicPr>
          <p:nvPr/>
        </p:nvPicPr>
        <p:blipFill>
          <a:blip r:embed="rId5"/>
          <a:srcRect l="51680" b="39800"/>
          <a:stretch>
            <a:fillRect/>
          </a:stretch>
        </p:blipFill>
        <p:spPr>
          <a:xfrm>
            <a:off x="8704322" y="4233276"/>
            <a:ext cx="2434452" cy="1598505"/>
          </a:xfrm>
          <a:prstGeom prst="rect">
            <a:avLst/>
          </a:prstGeom>
        </p:spPr>
      </p:pic>
      <p:pic>
        <p:nvPicPr>
          <p:cNvPr id="28" name="Picture 27">
            <a:extLst>
              <a:ext uri="{FF2B5EF4-FFF2-40B4-BE49-F238E27FC236}">
                <a16:creationId xmlns:a16="http://schemas.microsoft.com/office/drawing/2014/main" id="{CABA9F90-B9B5-5282-D534-B33E8DCDE3ED}"/>
              </a:ext>
            </a:extLst>
          </p:cNvPr>
          <p:cNvPicPr>
            <a:picLocks noChangeAspect="1"/>
          </p:cNvPicPr>
          <p:nvPr/>
        </p:nvPicPr>
        <p:blipFill>
          <a:blip r:embed="rId6"/>
          <a:srcRect l="7117" t="3942" r="10592" b="6966"/>
          <a:stretch>
            <a:fillRect/>
          </a:stretch>
        </p:blipFill>
        <p:spPr>
          <a:xfrm>
            <a:off x="1334999" y="3940003"/>
            <a:ext cx="1322839" cy="1256899"/>
          </a:xfrm>
          <a:prstGeom prst="rect">
            <a:avLst/>
          </a:prstGeom>
        </p:spPr>
      </p:pic>
      <p:pic>
        <p:nvPicPr>
          <p:cNvPr id="29" name="Picture 28">
            <a:extLst>
              <a:ext uri="{FF2B5EF4-FFF2-40B4-BE49-F238E27FC236}">
                <a16:creationId xmlns:a16="http://schemas.microsoft.com/office/drawing/2014/main" id="{18E37A89-CBDB-3B35-0521-AE8D36935C66}"/>
              </a:ext>
            </a:extLst>
          </p:cNvPr>
          <p:cNvPicPr>
            <a:picLocks noChangeAspect="1"/>
          </p:cNvPicPr>
          <p:nvPr/>
        </p:nvPicPr>
        <p:blipFill>
          <a:blip r:embed="rId7"/>
          <a:srcRect l="6767" t="18190" r="8172" b="11374"/>
          <a:stretch>
            <a:fillRect/>
          </a:stretch>
        </p:blipFill>
        <p:spPr>
          <a:xfrm>
            <a:off x="5195627" y="3893262"/>
            <a:ext cx="1820161" cy="1256898"/>
          </a:xfrm>
          <a:prstGeom prst="rect">
            <a:avLst/>
          </a:prstGeom>
        </p:spPr>
      </p:pic>
      <p:graphicFrame>
        <p:nvGraphicFramePr>
          <p:cNvPr id="40" name="Table 39">
            <a:extLst>
              <a:ext uri="{FF2B5EF4-FFF2-40B4-BE49-F238E27FC236}">
                <a16:creationId xmlns:a16="http://schemas.microsoft.com/office/drawing/2014/main" id="{15658964-CE3C-CCBE-1B7F-DE0F74397A4C}"/>
              </a:ext>
            </a:extLst>
          </p:cNvPr>
          <p:cNvGraphicFramePr>
            <a:graphicFrameLocks noGrp="1"/>
          </p:cNvGraphicFramePr>
          <p:nvPr>
            <p:extLst>
              <p:ext uri="{D42A27DB-BD31-4B8C-83A1-F6EECF244321}">
                <p14:modId xmlns:p14="http://schemas.microsoft.com/office/powerpoint/2010/main" val="2102845664"/>
              </p:ext>
            </p:extLst>
          </p:nvPr>
        </p:nvGraphicFramePr>
        <p:xfrm>
          <a:off x="758632" y="3043903"/>
          <a:ext cx="3780000" cy="701040"/>
        </p:xfrm>
        <a:graphic>
          <a:graphicData uri="http://schemas.openxmlformats.org/drawingml/2006/table">
            <a:tbl>
              <a:tblPr firstRow="1" bandRow="1">
                <a:tableStyleId>{2D5ABB26-0587-4C30-8999-92F81FD0307C}</a:tableStyleId>
              </a:tblPr>
              <a:tblGrid>
                <a:gridCol w="573025">
                  <a:extLst>
                    <a:ext uri="{9D8B030D-6E8A-4147-A177-3AD203B41FA5}">
                      <a16:colId xmlns:a16="http://schemas.microsoft.com/office/drawing/2014/main" val="3993792678"/>
                    </a:ext>
                  </a:extLst>
                </a:gridCol>
                <a:gridCol w="3206975">
                  <a:extLst>
                    <a:ext uri="{9D8B030D-6E8A-4147-A177-3AD203B41FA5}">
                      <a16:colId xmlns:a16="http://schemas.microsoft.com/office/drawing/2014/main" val="2217664854"/>
                    </a:ext>
                  </a:extLst>
                </a:gridCol>
              </a:tblGrid>
              <a:tr h="370840">
                <a:tc>
                  <a:txBody>
                    <a:bodyPr/>
                    <a:lstStyle/>
                    <a:p>
                      <a:r>
                        <a:rPr lang="en-GB" sz="4000" b="1">
                          <a:solidFill>
                            <a:srgbClr val="20376D"/>
                          </a:solidFill>
                        </a:rPr>
                        <a:t>1</a:t>
                      </a:r>
                    </a:p>
                  </a:txBody>
                  <a:tcPr/>
                </a:tc>
                <a:tc>
                  <a:txBody>
                    <a:bodyPr/>
                    <a:lstStyle/>
                    <a:p>
                      <a:r>
                        <a:rPr lang="en-GB" sz="1800" b="1">
                          <a:solidFill>
                            <a:srgbClr val="20376D"/>
                          </a:solidFill>
                        </a:rPr>
                        <a:t>Tilt your head back</a:t>
                      </a:r>
                    </a:p>
                    <a:p>
                      <a:r>
                        <a:rPr lang="en-GB" sz="1800">
                          <a:solidFill>
                            <a:srgbClr val="20376D"/>
                          </a:solidFill>
                        </a:rPr>
                        <a:t>submerging your ears.</a:t>
                      </a:r>
                    </a:p>
                  </a:txBody>
                  <a:tcPr/>
                </a:tc>
                <a:extLst>
                  <a:ext uri="{0D108BD9-81ED-4DB2-BD59-A6C34878D82A}">
                    <a16:rowId xmlns:a16="http://schemas.microsoft.com/office/drawing/2014/main" val="1527829852"/>
                  </a:ext>
                </a:extLst>
              </a:tr>
            </a:tbl>
          </a:graphicData>
        </a:graphic>
      </p:graphicFrame>
      <p:graphicFrame>
        <p:nvGraphicFramePr>
          <p:cNvPr id="42" name="Table 41">
            <a:extLst>
              <a:ext uri="{FF2B5EF4-FFF2-40B4-BE49-F238E27FC236}">
                <a16:creationId xmlns:a16="http://schemas.microsoft.com/office/drawing/2014/main" id="{D7A7C0D7-700F-8BAE-91D2-34B790B04AEB}"/>
              </a:ext>
            </a:extLst>
          </p:cNvPr>
          <p:cNvGraphicFramePr>
            <a:graphicFrameLocks noGrp="1"/>
          </p:cNvGraphicFramePr>
          <p:nvPr>
            <p:extLst>
              <p:ext uri="{D42A27DB-BD31-4B8C-83A1-F6EECF244321}">
                <p14:modId xmlns:p14="http://schemas.microsoft.com/office/powerpoint/2010/main" val="3503999395"/>
              </p:ext>
            </p:extLst>
          </p:nvPr>
        </p:nvGraphicFramePr>
        <p:xfrm>
          <a:off x="4205998" y="3024591"/>
          <a:ext cx="3780000" cy="701040"/>
        </p:xfrm>
        <a:graphic>
          <a:graphicData uri="http://schemas.openxmlformats.org/drawingml/2006/table">
            <a:tbl>
              <a:tblPr firstRow="1" bandRow="1">
                <a:tableStyleId>{2D5ABB26-0587-4C30-8999-92F81FD0307C}</a:tableStyleId>
              </a:tblPr>
              <a:tblGrid>
                <a:gridCol w="573025">
                  <a:extLst>
                    <a:ext uri="{9D8B030D-6E8A-4147-A177-3AD203B41FA5}">
                      <a16:colId xmlns:a16="http://schemas.microsoft.com/office/drawing/2014/main" val="3993792678"/>
                    </a:ext>
                  </a:extLst>
                </a:gridCol>
                <a:gridCol w="3206975">
                  <a:extLst>
                    <a:ext uri="{9D8B030D-6E8A-4147-A177-3AD203B41FA5}">
                      <a16:colId xmlns:a16="http://schemas.microsoft.com/office/drawing/2014/main" val="2217664854"/>
                    </a:ext>
                  </a:extLst>
                </a:gridCol>
              </a:tblGrid>
              <a:tr h="370840">
                <a:tc>
                  <a:txBody>
                    <a:bodyPr/>
                    <a:lstStyle/>
                    <a:p>
                      <a:r>
                        <a:rPr lang="en-GB" sz="4000" b="1">
                          <a:solidFill>
                            <a:srgbClr val="20376D"/>
                          </a:solidFill>
                        </a:rPr>
                        <a:t>2</a:t>
                      </a:r>
                    </a:p>
                  </a:txBody>
                  <a:tcPr/>
                </a:tc>
                <a:tc>
                  <a:txBody>
                    <a:bodyPr/>
                    <a:lstStyle/>
                    <a:p>
                      <a:r>
                        <a:rPr lang="en-GB" b="1">
                          <a:solidFill>
                            <a:srgbClr val="20376D"/>
                          </a:solidFill>
                        </a:rPr>
                        <a:t>Relax</a:t>
                      </a:r>
                    </a:p>
                    <a:p>
                      <a:r>
                        <a:rPr lang="en-GB">
                          <a:solidFill>
                            <a:srgbClr val="20376D"/>
                          </a:solidFill>
                        </a:rPr>
                        <a:t>and control your breathing.</a:t>
                      </a:r>
                    </a:p>
                  </a:txBody>
                  <a:tcPr/>
                </a:tc>
                <a:extLst>
                  <a:ext uri="{0D108BD9-81ED-4DB2-BD59-A6C34878D82A}">
                    <a16:rowId xmlns:a16="http://schemas.microsoft.com/office/drawing/2014/main" val="1527829852"/>
                  </a:ext>
                </a:extLst>
              </a:tr>
            </a:tbl>
          </a:graphicData>
        </a:graphic>
      </p:graphicFrame>
      <p:graphicFrame>
        <p:nvGraphicFramePr>
          <p:cNvPr id="43" name="Table 42">
            <a:extLst>
              <a:ext uri="{FF2B5EF4-FFF2-40B4-BE49-F238E27FC236}">
                <a16:creationId xmlns:a16="http://schemas.microsoft.com/office/drawing/2014/main" id="{75BB63AF-5E6E-DC0C-DE1A-27410C359ECB}"/>
              </a:ext>
            </a:extLst>
          </p:cNvPr>
          <p:cNvGraphicFramePr>
            <a:graphicFrameLocks noGrp="1"/>
          </p:cNvGraphicFramePr>
          <p:nvPr>
            <p:extLst>
              <p:ext uri="{D42A27DB-BD31-4B8C-83A1-F6EECF244321}">
                <p14:modId xmlns:p14="http://schemas.microsoft.com/office/powerpoint/2010/main" val="3930902848"/>
              </p:ext>
            </p:extLst>
          </p:nvPr>
        </p:nvGraphicFramePr>
        <p:xfrm>
          <a:off x="8031549" y="3068426"/>
          <a:ext cx="3780000" cy="701040"/>
        </p:xfrm>
        <a:graphic>
          <a:graphicData uri="http://schemas.openxmlformats.org/drawingml/2006/table">
            <a:tbl>
              <a:tblPr firstRow="1" bandRow="1">
                <a:tableStyleId>{2D5ABB26-0587-4C30-8999-92F81FD0307C}</a:tableStyleId>
              </a:tblPr>
              <a:tblGrid>
                <a:gridCol w="573025">
                  <a:extLst>
                    <a:ext uri="{9D8B030D-6E8A-4147-A177-3AD203B41FA5}">
                      <a16:colId xmlns:a16="http://schemas.microsoft.com/office/drawing/2014/main" val="3993792678"/>
                    </a:ext>
                  </a:extLst>
                </a:gridCol>
                <a:gridCol w="3206975">
                  <a:extLst>
                    <a:ext uri="{9D8B030D-6E8A-4147-A177-3AD203B41FA5}">
                      <a16:colId xmlns:a16="http://schemas.microsoft.com/office/drawing/2014/main" val="2217664854"/>
                    </a:ext>
                  </a:extLst>
                </a:gridCol>
              </a:tblGrid>
              <a:tr h="370840">
                <a:tc>
                  <a:txBody>
                    <a:bodyPr/>
                    <a:lstStyle/>
                    <a:p>
                      <a:r>
                        <a:rPr lang="en-GB" sz="4000" b="1">
                          <a:solidFill>
                            <a:srgbClr val="20376D"/>
                          </a:solidFill>
                        </a:rPr>
                        <a:t>3</a:t>
                      </a:r>
                    </a:p>
                  </a:txBody>
                  <a:tcPr/>
                </a:tc>
                <a:tc>
                  <a:txBody>
                    <a:bodyPr/>
                    <a:lstStyle/>
                    <a:p>
                      <a:r>
                        <a:rPr lang="en-GB" b="1">
                          <a:solidFill>
                            <a:srgbClr val="20376D"/>
                          </a:solidFill>
                        </a:rPr>
                        <a:t>Move your hands and legs</a:t>
                      </a:r>
                    </a:p>
                    <a:p>
                      <a:r>
                        <a:rPr lang="en-GB">
                          <a:solidFill>
                            <a:srgbClr val="20376D"/>
                          </a:solidFill>
                        </a:rPr>
                        <a:t>to help you stay afloat.</a:t>
                      </a:r>
                      <a:endParaRPr lang="en-GB" b="1">
                        <a:solidFill>
                          <a:srgbClr val="20376D"/>
                        </a:solidFill>
                      </a:endParaRPr>
                    </a:p>
                  </a:txBody>
                  <a:tcPr/>
                </a:tc>
                <a:extLst>
                  <a:ext uri="{0D108BD9-81ED-4DB2-BD59-A6C34878D82A}">
                    <a16:rowId xmlns:a16="http://schemas.microsoft.com/office/drawing/2014/main" val="1527829852"/>
                  </a:ext>
                </a:extLst>
              </a:tr>
            </a:tbl>
          </a:graphicData>
        </a:graphic>
      </p:graphicFrame>
      <p:graphicFrame>
        <p:nvGraphicFramePr>
          <p:cNvPr id="46" name="Table 45">
            <a:extLst>
              <a:ext uri="{FF2B5EF4-FFF2-40B4-BE49-F238E27FC236}">
                <a16:creationId xmlns:a16="http://schemas.microsoft.com/office/drawing/2014/main" id="{4478094A-A7F8-4096-F82E-64A0ECCE3A75}"/>
              </a:ext>
            </a:extLst>
          </p:cNvPr>
          <p:cNvGraphicFramePr>
            <a:graphicFrameLocks noGrp="1"/>
          </p:cNvGraphicFramePr>
          <p:nvPr>
            <p:extLst>
              <p:ext uri="{D42A27DB-BD31-4B8C-83A1-F6EECF244321}">
                <p14:modId xmlns:p14="http://schemas.microsoft.com/office/powerpoint/2010/main" val="2241824658"/>
              </p:ext>
            </p:extLst>
          </p:nvPr>
        </p:nvGraphicFramePr>
        <p:xfrm>
          <a:off x="758632" y="5196902"/>
          <a:ext cx="3780000" cy="914400"/>
        </p:xfrm>
        <a:graphic>
          <a:graphicData uri="http://schemas.openxmlformats.org/drawingml/2006/table">
            <a:tbl>
              <a:tblPr firstRow="1" bandRow="1">
                <a:tableStyleId>{2D5ABB26-0587-4C30-8999-92F81FD0307C}</a:tableStyleId>
              </a:tblPr>
              <a:tblGrid>
                <a:gridCol w="573025">
                  <a:extLst>
                    <a:ext uri="{9D8B030D-6E8A-4147-A177-3AD203B41FA5}">
                      <a16:colId xmlns:a16="http://schemas.microsoft.com/office/drawing/2014/main" val="3993792678"/>
                    </a:ext>
                  </a:extLst>
                </a:gridCol>
                <a:gridCol w="3206975">
                  <a:extLst>
                    <a:ext uri="{9D8B030D-6E8A-4147-A177-3AD203B41FA5}">
                      <a16:colId xmlns:a16="http://schemas.microsoft.com/office/drawing/2014/main" val="2217664854"/>
                    </a:ext>
                  </a:extLst>
                </a:gridCol>
              </a:tblGrid>
              <a:tr h="370840">
                <a:tc>
                  <a:txBody>
                    <a:bodyPr/>
                    <a:lstStyle/>
                    <a:p>
                      <a:r>
                        <a:rPr lang="en-GB" sz="4000" b="1">
                          <a:solidFill>
                            <a:srgbClr val="20376D"/>
                          </a:solidFill>
                        </a:rPr>
                        <a:t>4</a:t>
                      </a:r>
                    </a:p>
                  </a:txBody>
                  <a:tcPr/>
                </a:tc>
                <a:tc>
                  <a:txBody>
                    <a:bodyPr/>
                    <a:lstStyle/>
                    <a:p>
                      <a:r>
                        <a:rPr lang="en-GB" b="1">
                          <a:solidFill>
                            <a:srgbClr val="20376D"/>
                          </a:solidFill>
                        </a:rPr>
                        <a:t>Your legs may sink – </a:t>
                      </a:r>
                    </a:p>
                    <a:p>
                      <a:r>
                        <a:rPr lang="en-GB" b="1">
                          <a:solidFill>
                            <a:srgbClr val="20376D"/>
                          </a:solidFill>
                        </a:rPr>
                        <a:t>that's OK</a:t>
                      </a:r>
                    </a:p>
                    <a:p>
                      <a:r>
                        <a:rPr lang="en-GB">
                          <a:solidFill>
                            <a:srgbClr val="20376D"/>
                          </a:solidFill>
                        </a:rPr>
                        <a:t>everyone floats differently.</a:t>
                      </a:r>
                      <a:endParaRPr lang="en-GB" b="1">
                        <a:solidFill>
                          <a:srgbClr val="20376D"/>
                        </a:solidFill>
                      </a:endParaRPr>
                    </a:p>
                  </a:txBody>
                  <a:tcPr/>
                </a:tc>
                <a:extLst>
                  <a:ext uri="{0D108BD9-81ED-4DB2-BD59-A6C34878D82A}">
                    <a16:rowId xmlns:a16="http://schemas.microsoft.com/office/drawing/2014/main" val="1527829852"/>
                  </a:ext>
                </a:extLst>
              </a:tr>
            </a:tbl>
          </a:graphicData>
        </a:graphic>
      </p:graphicFrame>
      <p:graphicFrame>
        <p:nvGraphicFramePr>
          <p:cNvPr id="47" name="Table 46">
            <a:extLst>
              <a:ext uri="{FF2B5EF4-FFF2-40B4-BE49-F238E27FC236}">
                <a16:creationId xmlns:a16="http://schemas.microsoft.com/office/drawing/2014/main" id="{0146FEBE-BD1B-ADFF-6A8F-44D6E424AF57}"/>
              </a:ext>
            </a:extLst>
          </p:cNvPr>
          <p:cNvGraphicFramePr>
            <a:graphicFrameLocks noGrp="1"/>
          </p:cNvGraphicFramePr>
          <p:nvPr>
            <p:extLst>
              <p:ext uri="{D42A27DB-BD31-4B8C-83A1-F6EECF244321}">
                <p14:modId xmlns:p14="http://schemas.microsoft.com/office/powerpoint/2010/main" val="2768707866"/>
              </p:ext>
            </p:extLst>
          </p:nvPr>
        </p:nvGraphicFramePr>
        <p:xfrm>
          <a:off x="4205998" y="5196902"/>
          <a:ext cx="3780000" cy="914400"/>
        </p:xfrm>
        <a:graphic>
          <a:graphicData uri="http://schemas.openxmlformats.org/drawingml/2006/table">
            <a:tbl>
              <a:tblPr firstRow="1" bandRow="1">
                <a:tableStyleId>{2D5ABB26-0587-4C30-8999-92F81FD0307C}</a:tableStyleId>
              </a:tblPr>
              <a:tblGrid>
                <a:gridCol w="573025">
                  <a:extLst>
                    <a:ext uri="{9D8B030D-6E8A-4147-A177-3AD203B41FA5}">
                      <a16:colId xmlns:a16="http://schemas.microsoft.com/office/drawing/2014/main" val="3993792678"/>
                    </a:ext>
                  </a:extLst>
                </a:gridCol>
                <a:gridCol w="3206975">
                  <a:extLst>
                    <a:ext uri="{9D8B030D-6E8A-4147-A177-3AD203B41FA5}">
                      <a16:colId xmlns:a16="http://schemas.microsoft.com/office/drawing/2014/main" val="2217664854"/>
                    </a:ext>
                  </a:extLst>
                </a:gridCol>
              </a:tblGrid>
              <a:tr h="370840">
                <a:tc>
                  <a:txBody>
                    <a:bodyPr/>
                    <a:lstStyle/>
                    <a:p>
                      <a:r>
                        <a:rPr lang="en-GB" sz="4000" b="1">
                          <a:solidFill>
                            <a:srgbClr val="20376D"/>
                          </a:solidFill>
                        </a:rPr>
                        <a:t>5</a:t>
                      </a:r>
                    </a:p>
                  </a:txBody>
                  <a:tcPr/>
                </a:tc>
                <a:tc>
                  <a:txBody>
                    <a:bodyPr/>
                    <a:lstStyle/>
                    <a:p>
                      <a:r>
                        <a:rPr lang="en-GB" b="1">
                          <a:solidFill>
                            <a:srgbClr val="20376D"/>
                          </a:solidFill>
                        </a:rPr>
                        <a:t>Find your float</a:t>
                      </a:r>
                    </a:p>
                    <a:p>
                      <a:r>
                        <a:rPr lang="en-GB">
                          <a:solidFill>
                            <a:srgbClr val="20376D"/>
                          </a:solidFill>
                        </a:rPr>
                        <a:t>by practising at a supervised location.</a:t>
                      </a:r>
                      <a:endParaRPr lang="en-GB" b="1">
                        <a:solidFill>
                          <a:srgbClr val="20376D"/>
                        </a:solidFill>
                      </a:endParaRPr>
                    </a:p>
                  </a:txBody>
                  <a:tcPr/>
                </a:tc>
                <a:extLst>
                  <a:ext uri="{0D108BD9-81ED-4DB2-BD59-A6C34878D82A}">
                    <a16:rowId xmlns:a16="http://schemas.microsoft.com/office/drawing/2014/main" val="1527829852"/>
                  </a:ext>
                </a:extLst>
              </a:tr>
            </a:tbl>
          </a:graphicData>
        </a:graphic>
      </p:graphicFrame>
    </p:spTree>
    <p:extLst>
      <p:ext uri="{BB962C8B-B14F-4D97-AF65-F5344CB8AC3E}">
        <p14:creationId xmlns:p14="http://schemas.microsoft.com/office/powerpoint/2010/main" val="21436966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20376D"/>
        </a:solidFill>
        <a:effectLst/>
      </p:bgPr>
    </p:bg>
    <p:spTree>
      <p:nvGrpSpPr>
        <p:cNvPr id="1" name="">
          <a:extLst>
            <a:ext uri="{FF2B5EF4-FFF2-40B4-BE49-F238E27FC236}">
              <a16:creationId xmlns:a16="http://schemas.microsoft.com/office/drawing/2014/main" id="{7A1D10C7-BE12-E507-38FB-E57EA21D3881}"/>
            </a:ext>
          </a:extLst>
        </p:cNvPr>
        <p:cNvGrpSpPr/>
        <p:nvPr/>
      </p:nvGrpSpPr>
      <p:grpSpPr>
        <a:xfrm>
          <a:off x="0" y="0"/>
          <a:ext cx="0" cy="0"/>
          <a:chOff x="0" y="0"/>
          <a:chExt cx="0" cy="0"/>
        </a:xfrm>
      </p:grpSpPr>
      <p:sp>
        <p:nvSpPr>
          <p:cNvPr id="8" name="Subtitle 2">
            <a:extLst>
              <a:ext uri="{FF2B5EF4-FFF2-40B4-BE49-F238E27FC236}">
                <a16:creationId xmlns:a16="http://schemas.microsoft.com/office/drawing/2014/main" id="{0277838D-A8CB-7FC9-6ACF-110CBFEAF165}"/>
              </a:ext>
            </a:extLst>
          </p:cNvPr>
          <p:cNvSpPr txBox="1">
            <a:spLocks/>
          </p:cNvSpPr>
          <p:nvPr/>
        </p:nvSpPr>
        <p:spPr>
          <a:xfrm>
            <a:off x="1287774" y="2418278"/>
            <a:ext cx="9616444" cy="1421133"/>
          </a:xfrm>
          <a:prstGeom prst="rect">
            <a:avLst/>
          </a:prstGeom>
          <a:noFill/>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ts val="5180"/>
              </a:lnSpc>
            </a:pPr>
            <a:r>
              <a:rPr lang="en-GB" sz="4800" b="1">
                <a:solidFill>
                  <a:schemeClr val="bg1"/>
                </a:solidFill>
                <a:latin typeface="+mj-lt"/>
                <a:ea typeface="Helvetica Neue" panose="02000503000000020004" pitchFamily="2" charset="0"/>
                <a:cs typeface="Arial" panose="020B0604020202020204" pitchFamily="34" charset="0"/>
              </a:rPr>
              <a:t>Stay safe and do not enter the water in ports</a:t>
            </a:r>
          </a:p>
        </p:txBody>
      </p:sp>
      <p:pic>
        <p:nvPicPr>
          <p:cNvPr id="11" name="Picture 10">
            <a:extLst>
              <a:ext uri="{FF2B5EF4-FFF2-40B4-BE49-F238E27FC236}">
                <a16:creationId xmlns:a16="http://schemas.microsoft.com/office/drawing/2014/main" id="{3E33D318-8DFF-992A-C633-96E9DACF7DA3}"/>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9793238" y="356115"/>
            <a:ext cx="1951777" cy="464708"/>
          </a:xfrm>
          <a:prstGeom prst="rect">
            <a:avLst/>
          </a:prstGeom>
        </p:spPr>
      </p:pic>
      <p:sp>
        <p:nvSpPr>
          <p:cNvPr id="4" name="TextBox 3">
            <a:extLst>
              <a:ext uri="{FF2B5EF4-FFF2-40B4-BE49-F238E27FC236}">
                <a16:creationId xmlns:a16="http://schemas.microsoft.com/office/drawing/2014/main" id="{D1EE7CFD-0E8D-7D0F-2EE8-7FE91983D100}"/>
              </a:ext>
            </a:extLst>
          </p:cNvPr>
          <p:cNvSpPr txBox="1"/>
          <p:nvPr/>
        </p:nvSpPr>
        <p:spPr>
          <a:xfrm>
            <a:off x="517598" y="5075142"/>
            <a:ext cx="6361158" cy="691921"/>
          </a:xfrm>
          <a:prstGeom prst="rect">
            <a:avLst/>
          </a:prstGeom>
          <a:noFill/>
        </p:spPr>
        <p:txBody>
          <a:bodyPr wrap="square">
            <a:spAutoFit/>
          </a:bodyPr>
          <a:lstStyle/>
          <a:p>
            <a:pPr>
              <a:lnSpc>
                <a:spcPts val="5180"/>
              </a:lnSpc>
            </a:pPr>
            <a:r>
              <a:rPr lang="en-GB" sz="2800" b="1">
                <a:solidFill>
                  <a:schemeClr val="bg1"/>
                </a:solidFill>
                <a:latin typeface="+mj-lt"/>
                <a:ea typeface="Helvetica Neue" panose="02000503000000020004" pitchFamily="2" charset="0"/>
                <a:cs typeface="Arial" panose="020B0604020202020204" pitchFamily="34" charset="0"/>
              </a:rPr>
              <a:t>Summer 2026</a:t>
            </a:r>
          </a:p>
        </p:txBody>
      </p:sp>
      <p:sp>
        <p:nvSpPr>
          <p:cNvPr id="31" name="Slide Number Placeholder 16">
            <a:extLst>
              <a:ext uri="{FF2B5EF4-FFF2-40B4-BE49-F238E27FC236}">
                <a16:creationId xmlns:a16="http://schemas.microsoft.com/office/drawing/2014/main" id="{60D23033-D2CB-21F1-6844-4CE4386E6C6E}"/>
              </a:ext>
            </a:extLst>
          </p:cNvPr>
          <p:cNvSpPr txBox="1">
            <a:spLocks/>
          </p:cNvSpPr>
          <p:nvPr/>
        </p:nvSpPr>
        <p:spPr bwMode="white">
          <a:xfrm>
            <a:off x="11391911" y="6568909"/>
            <a:ext cx="417458" cy="169277"/>
          </a:xfrm>
          <a:prstGeom prst="rect">
            <a:avLst/>
          </a:prstGeom>
        </p:spPr>
        <p:txBody>
          <a:bodyPr wrap="square" lIns="0" tIns="0" rIns="0" bIns="0">
            <a:spAutoFit/>
          </a:bodyPr>
          <a:lstStyle>
            <a:defPPr>
              <a:defRPr lang="en-US"/>
            </a:defPPr>
            <a:lvl1pPr marL="8929" marR="0" indent="0" algn="r" defTabSz="642818" rtl="0" eaLnBrk="1" latinLnBrk="0" hangingPunct="1">
              <a:spcBef>
                <a:spcPts val="0"/>
              </a:spcBef>
              <a:spcAft>
                <a:spcPts val="0"/>
              </a:spcAft>
              <a:defRPr lang="uk-UA" sz="703" b="1" kern="1200">
                <a:solidFill>
                  <a:schemeClr val="bg1"/>
                </a:solidFill>
                <a:latin typeface="Aptos" panose="020B0004020202020204" pitchFamily="34" charset="0"/>
                <a:ea typeface="+mn-ea"/>
                <a:cs typeface="Arial"/>
              </a:defRPr>
            </a:lvl1pPr>
            <a:lvl2pPr marL="321408" algn="l" defTabSz="642818" rtl="0" eaLnBrk="1" latinLnBrk="0" hangingPunct="1">
              <a:defRPr sz="1266" kern="1200">
                <a:solidFill>
                  <a:schemeClr val="tx1"/>
                </a:solidFill>
                <a:latin typeface="+mn-lt"/>
                <a:ea typeface="+mn-ea"/>
                <a:cs typeface="+mn-cs"/>
              </a:defRPr>
            </a:lvl2pPr>
            <a:lvl3pPr marL="642818" algn="l" defTabSz="642818" rtl="0" eaLnBrk="1" latinLnBrk="0" hangingPunct="1">
              <a:defRPr sz="1266" kern="1200">
                <a:solidFill>
                  <a:schemeClr val="tx1"/>
                </a:solidFill>
                <a:latin typeface="+mn-lt"/>
                <a:ea typeface="+mn-ea"/>
                <a:cs typeface="+mn-cs"/>
              </a:defRPr>
            </a:lvl3pPr>
            <a:lvl4pPr marL="964227" algn="l" defTabSz="642818" rtl="0" eaLnBrk="1" latinLnBrk="0" hangingPunct="1">
              <a:defRPr sz="1266" kern="1200">
                <a:solidFill>
                  <a:schemeClr val="tx1"/>
                </a:solidFill>
                <a:latin typeface="+mn-lt"/>
                <a:ea typeface="+mn-ea"/>
                <a:cs typeface="+mn-cs"/>
              </a:defRPr>
            </a:lvl4pPr>
            <a:lvl5pPr marL="1285635" algn="l" defTabSz="642818" rtl="0" eaLnBrk="1" latinLnBrk="0" hangingPunct="1">
              <a:defRPr sz="1266" kern="1200">
                <a:solidFill>
                  <a:schemeClr val="tx1"/>
                </a:solidFill>
                <a:latin typeface="+mn-lt"/>
                <a:ea typeface="+mn-ea"/>
                <a:cs typeface="+mn-cs"/>
              </a:defRPr>
            </a:lvl5pPr>
            <a:lvl6pPr marL="1607046" algn="l" defTabSz="642818" rtl="0" eaLnBrk="1" latinLnBrk="0" hangingPunct="1">
              <a:defRPr sz="1266" kern="1200">
                <a:solidFill>
                  <a:schemeClr val="tx1"/>
                </a:solidFill>
                <a:latin typeface="+mn-lt"/>
                <a:ea typeface="+mn-ea"/>
                <a:cs typeface="+mn-cs"/>
              </a:defRPr>
            </a:lvl6pPr>
            <a:lvl7pPr marL="1928454" algn="l" defTabSz="642818" rtl="0" eaLnBrk="1" latinLnBrk="0" hangingPunct="1">
              <a:defRPr sz="1266" kern="1200">
                <a:solidFill>
                  <a:schemeClr val="tx1"/>
                </a:solidFill>
                <a:latin typeface="+mn-lt"/>
                <a:ea typeface="+mn-ea"/>
                <a:cs typeface="+mn-cs"/>
              </a:defRPr>
            </a:lvl7pPr>
            <a:lvl8pPr marL="2249862" algn="l" defTabSz="642818" rtl="0" eaLnBrk="1" latinLnBrk="0" hangingPunct="1">
              <a:defRPr sz="1266" kern="1200">
                <a:solidFill>
                  <a:schemeClr val="tx1"/>
                </a:solidFill>
                <a:latin typeface="+mn-lt"/>
                <a:ea typeface="+mn-ea"/>
                <a:cs typeface="+mn-cs"/>
              </a:defRPr>
            </a:lvl8pPr>
            <a:lvl9pPr marL="2571271" algn="l" defTabSz="642818" rtl="0" eaLnBrk="1" latinLnBrk="0" hangingPunct="1">
              <a:defRPr sz="1266" kern="1200">
                <a:solidFill>
                  <a:schemeClr val="tx1"/>
                </a:solidFill>
                <a:latin typeface="+mn-lt"/>
                <a:ea typeface="+mn-ea"/>
                <a:cs typeface="+mn-cs"/>
              </a:defRPr>
            </a:lvl9pPr>
          </a:lstStyle>
          <a:p>
            <a:fld id="{B6F15528-21DE-4FAA-801E-634DDDAF4B2B}" type="slidenum">
              <a:rPr lang="en-GB" sz="1100" smtClean="0"/>
              <a:pPr/>
              <a:t>7</a:t>
            </a:fld>
            <a:endParaRPr lang="en-GB" sz="1100"/>
          </a:p>
        </p:txBody>
      </p:sp>
    </p:spTree>
    <p:extLst>
      <p:ext uri="{BB962C8B-B14F-4D97-AF65-F5344CB8AC3E}">
        <p14:creationId xmlns:p14="http://schemas.microsoft.com/office/powerpoint/2010/main" val="34008315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TotalTime>
  <Words>286</Words>
  <Application>Microsoft Office PowerPoint</Application>
  <PresentationFormat>Widescreen</PresentationFormat>
  <Paragraphs>58</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Aptos</vt:lpstr>
      <vt:lpstr>Aptos Display</vt:lpstr>
      <vt:lpstr>Arial</vt:lpstr>
      <vt:lpstr>Courier New</vt:lpstr>
      <vt:lpstr>Wingdings</vt:lpstr>
      <vt:lpstr>Office Theme</vt:lpstr>
      <vt:lpstr>Summer 2026</vt:lpstr>
      <vt:lpstr>Stay safe and do not enter the water</vt:lpstr>
      <vt:lpstr>The Port of Barry</vt:lpstr>
      <vt:lpstr>Please adhere to the water safety signage at Barry</vt:lpstr>
      <vt:lpstr>Beaches in South Wales with RNLI lifeguard patrol</vt:lpstr>
      <vt:lpstr>RNLI Float to Live Campaign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Iwan Marshall</dc:creator>
  <cp:lastModifiedBy>Alice Jones</cp:lastModifiedBy>
  <cp:revision>2</cp:revision>
  <dcterms:created xsi:type="dcterms:W3CDTF">2026-05-11T08:00:24Z</dcterms:created>
  <dcterms:modified xsi:type="dcterms:W3CDTF">2026-06-25T14:03:52Z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bb77f9ef-6a14-4320-8b9a-76f94c603ac6_Enabled">
    <vt:lpwstr>true</vt:lpwstr>
  </property>
  <property fmtid="{D5CDD505-2E9C-101B-9397-08002B2CF9AE}" pid="3" name="MSIP_Label_bb77f9ef-6a14-4320-8b9a-76f94c603ac6_SetDate">
    <vt:lpwstr>2026-05-11T08:13:35Z</vt:lpwstr>
  </property>
  <property fmtid="{D5CDD505-2E9C-101B-9397-08002B2CF9AE}" pid="4" name="MSIP_Label_bb77f9ef-6a14-4320-8b9a-76f94c603ac6_Method">
    <vt:lpwstr>Privileged</vt:lpwstr>
  </property>
  <property fmtid="{D5CDD505-2E9C-101B-9397-08002B2CF9AE}" pid="5" name="MSIP_Label_bb77f9ef-6a14-4320-8b9a-76f94c603ac6_Name">
    <vt:lpwstr>Confidential</vt:lpwstr>
  </property>
  <property fmtid="{D5CDD505-2E9C-101B-9397-08002B2CF9AE}" pid="6" name="MSIP_Label_bb77f9ef-6a14-4320-8b9a-76f94c603ac6_SiteId">
    <vt:lpwstr>d4b8cd2d-d0c8-437d-87ea-58d544aacf38</vt:lpwstr>
  </property>
  <property fmtid="{D5CDD505-2E9C-101B-9397-08002B2CF9AE}" pid="7" name="MSIP_Label_bb77f9ef-6a14-4320-8b9a-76f94c603ac6_ActionId">
    <vt:lpwstr>d9ebc242-7027-408d-a7c8-853e82d5e9e2</vt:lpwstr>
  </property>
  <property fmtid="{D5CDD505-2E9C-101B-9397-08002B2CF9AE}" pid="8" name="MSIP_Label_bb77f9ef-6a14-4320-8b9a-76f94c603ac6_ContentBits">
    <vt:lpwstr>2</vt:lpwstr>
  </property>
  <property fmtid="{D5CDD505-2E9C-101B-9397-08002B2CF9AE}" pid="9" name="MSIP_Label_bb77f9ef-6a14-4320-8b9a-76f94c603ac6_Tag">
    <vt:lpwstr>10, 0, 1, 1</vt:lpwstr>
  </property>
  <property fmtid="{D5CDD505-2E9C-101B-9397-08002B2CF9AE}" pid="10" name="ClassificationContentMarkingFooterLocations">
    <vt:lpwstr>Office Theme:8</vt:lpwstr>
  </property>
  <property fmtid="{D5CDD505-2E9C-101B-9397-08002B2CF9AE}" pid="11" name="ClassificationContentMarkingFooterText">
    <vt:lpwstr>ABP CONFIDENTIAL </vt:lpwstr>
  </property>
</Properties>
</file>