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5327650" cy="7559675"/>
  <p:notesSz cx="4657725" cy="68881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271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9574" y="1237197"/>
            <a:ext cx="4528503" cy="2631887"/>
          </a:xfrm>
        </p:spPr>
        <p:txBody>
          <a:bodyPr anchor="b"/>
          <a:lstStyle>
            <a:lvl1pPr algn="ctr">
              <a:defRPr sz="349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5956" y="3970580"/>
            <a:ext cx="3995738" cy="1825171"/>
          </a:xfrm>
        </p:spPr>
        <p:txBody>
          <a:bodyPr/>
          <a:lstStyle>
            <a:lvl1pPr marL="0" indent="0" algn="ctr">
              <a:buNone/>
              <a:defRPr sz="1398"/>
            </a:lvl1pPr>
            <a:lvl2pPr marL="266365" indent="0" algn="ctr">
              <a:buNone/>
              <a:defRPr sz="1165"/>
            </a:lvl2pPr>
            <a:lvl3pPr marL="532729" indent="0" algn="ctr">
              <a:buNone/>
              <a:defRPr sz="1049"/>
            </a:lvl3pPr>
            <a:lvl4pPr marL="799094" indent="0" algn="ctr">
              <a:buNone/>
              <a:defRPr sz="932"/>
            </a:lvl4pPr>
            <a:lvl5pPr marL="1065459" indent="0" algn="ctr">
              <a:buNone/>
              <a:defRPr sz="932"/>
            </a:lvl5pPr>
            <a:lvl6pPr marL="1331824" indent="0" algn="ctr">
              <a:buNone/>
              <a:defRPr sz="932"/>
            </a:lvl6pPr>
            <a:lvl7pPr marL="1598188" indent="0" algn="ctr">
              <a:buNone/>
              <a:defRPr sz="932"/>
            </a:lvl7pPr>
            <a:lvl8pPr marL="1864553" indent="0" algn="ctr">
              <a:buNone/>
              <a:defRPr sz="932"/>
            </a:lvl8pPr>
            <a:lvl9pPr marL="2130918" indent="0" algn="ctr">
              <a:buNone/>
              <a:defRPr sz="932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664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581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501" y="1884671"/>
            <a:ext cx="4595098" cy="3144614"/>
          </a:xfrm>
        </p:spPr>
        <p:txBody>
          <a:bodyPr anchor="b"/>
          <a:lstStyle>
            <a:lvl1pPr>
              <a:defRPr sz="349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3501" y="5059035"/>
            <a:ext cx="4595098" cy="1653678"/>
          </a:xfrm>
        </p:spPr>
        <p:txBody>
          <a:bodyPr/>
          <a:lstStyle>
            <a:lvl1pPr marL="0" indent="0">
              <a:buNone/>
              <a:defRPr sz="1398">
                <a:solidFill>
                  <a:schemeClr val="tx1"/>
                </a:solidFill>
              </a:defRPr>
            </a:lvl1pPr>
            <a:lvl2pPr marL="266365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2pPr>
            <a:lvl3pPr marL="532729" indent="0">
              <a:buNone/>
              <a:defRPr sz="1049">
                <a:solidFill>
                  <a:schemeClr val="tx1">
                    <a:tint val="75000"/>
                  </a:schemeClr>
                </a:solidFill>
              </a:defRPr>
            </a:lvl3pPr>
            <a:lvl4pPr marL="799094" indent="0">
              <a:buNone/>
              <a:defRPr sz="932">
                <a:solidFill>
                  <a:schemeClr val="tx1">
                    <a:tint val="75000"/>
                  </a:schemeClr>
                </a:solidFill>
              </a:defRPr>
            </a:lvl4pPr>
            <a:lvl5pPr marL="1065459" indent="0">
              <a:buNone/>
              <a:defRPr sz="932">
                <a:solidFill>
                  <a:schemeClr val="tx1">
                    <a:tint val="75000"/>
                  </a:schemeClr>
                </a:solidFill>
              </a:defRPr>
            </a:lvl5pPr>
            <a:lvl6pPr marL="1331824" indent="0">
              <a:buNone/>
              <a:defRPr sz="932">
                <a:solidFill>
                  <a:schemeClr val="tx1">
                    <a:tint val="75000"/>
                  </a:schemeClr>
                </a:solidFill>
              </a:defRPr>
            </a:lvl6pPr>
            <a:lvl7pPr marL="1598188" indent="0">
              <a:buNone/>
              <a:defRPr sz="932">
                <a:solidFill>
                  <a:schemeClr val="tx1">
                    <a:tint val="75000"/>
                  </a:schemeClr>
                </a:solidFill>
              </a:defRPr>
            </a:lvl7pPr>
            <a:lvl8pPr marL="1864553" indent="0">
              <a:buNone/>
              <a:defRPr sz="932">
                <a:solidFill>
                  <a:schemeClr val="tx1">
                    <a:tint val="75000"/>
                  </a:schemeClr>
                </a:solidFill>
              </a:defRPr>
            </a:lvl8pPr>
            <a:lvl9pPr marL="2130918" indent="0">
              <a:buNone/>
              <a:defRPr sz="93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133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276" y="2012414"/>
            <a:ext cx="226425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97123" y="2012414"/>
            <a:ext cx="226425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985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970" y="402484"/>
            <a:ext cx="4595098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6971" y="1853171"/>
            <a:ext cx="2253845" cy="908210"/>
          </a:xfrm>
        </p:spPr>
        <p:txBody>
          <a:bodyPr anchor="b"/>
          <a:lstStyle>
            <a:lvl1pPr marL="0" indent="0">
              <a:buNone/>
              <a:defRPr sz="1398" b="1"/>
            </a:lvl1pPr>
            <a:lvl2pPr marL="266365" indent="0">
              <a:buNone/>
              <a:defRPr sz="1165" b="1"/>
            </a:lvl2pPr>
            <a:lvl3pPr marL="532729" indent="0">
              <a:buNone/>
              <a:defRPr sz="1049" b="1"/>
            </a:lvl3pPr>
            <a:lvl4pPr marL="799094" indent="0">
              <a:buNone/>
              <a:defRPr sz="932" b="1"/>
            </a:lvl4pPr>
            <a:lvl5pPr marL="1065459" indent="0">
              <a:buNone/>
              <a:defRPr sz="932" b="1"/>
            </a:lvl5pPr>
            <a:lvl6pPr marL="1331824" indent="0">
              <a:buNone/>
              <a:defRPr sz="932" b="1"/>
            </a:lvl6pPr>
            <a:lvl7pPr marL="1598188" indent="0">
              <a:buNone/>
              <a:defRPr sz="932" b="1"/>
            </a:lvl7pPr>
            <a:lvl8pPr marL="1864553" indent="0">
              <a:buNone/>
              <a:defRPr sz="932" b="1"/>
            </a:lvl8pPr>
            <a:lvl9pPr marL="2130918" indent="0">
              <a:buNone/>
              <a:defRPr sz="93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6971" y="2761381"/>
            <a:ext cx="2253845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97123" y="1853171"/>
            <a:ext cx="2264945" cy="908210"/>
          </a:xfrm>
        </p:spPr>
        <p:txBody>
          <a:bodyPr anchor="b"/>
          <a:lstStyle>
            <a:lvl1pPr marL="0" indent="0">
              <a:buNone/>
              <a:defRPr sz="1398" b="1"/>
            </a:lvl1pPr>
            <a:lvl2pPr marL="266365" indent="0">
              <a:buNone/>
              <a:defRPr sz="1165" b="1"/>
            </a:lvl2pPr>
            <a:lvl3pPr marL="532729" indent="0">
              <a:buNone/>
              <a:defRPr sz="1049" b="1"/>
            </a:lvl3pPr>
            <a:lvl4pPr marL="799094" indent="0">
              <a:buNone/>
              <a:defRPr sz="932" b="1"/>
            </a:lvl4pPr>
            <a:lvl5pPr marL="1065459" indent="0">
              <a:buNone/>
              <a:defRPr sz="932" b="1"/>
            </a:lvl5pPr>
            <a:lvl6pPr marL="1331824" indent="0">
              <a:buNone/>
              <a:defRPr sz="932" b="1"/>
            </a:lvl6pPr>
            <a:lvl7pPr marL="1598188" indent="0">
              <a:buNone/>
              <a:defRPr sz="932" b="1"/>
            </a:lvl7pPr>
            <a:lvl8pPr marL="1864553" indent="0">
              <a:buNone/>
              <a:defRPr sz="932" b="1"/>
            </a:lvl8pPr>
            <a:lvl9pPr marL="2130918" indent="0">
              <a:buNone/>
              <a:defRPr sz="93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97123" y="2761381"/>
            <a:ext cx="2264945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805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946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179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970" y="503978"/>
            <a:ext cx="1718306" cy="1763924"/>
          </a:xfrm>
        </p:spPr>
        <p:txBody>
          <a:bodyPr anchor="b"/>
          <a:lstStyle>
            <a:lvl1pPr>
              <a:defRPr sz="186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4945" y="1088455"/>
            <a:ext cx="2697123" cy="5372269"/>
          </a:xfrm>
        </p:spPr>
        <p:txBody>
          <a:bodyPr/>
          <a:lstStyle>
            <a:lvl1pPr>
              <a:defRPr sz="1864"/>
            </a:lvl1pPr>
            <a:lvl2pPr>
              <a:defRPr sz="1631"/>
            </a:lvl2pPr>
            <a:lvl3pPr>
              <a:defRPr sz="1398"/>
            </a:lvl3pPr>
            <a:lvl4pPr>
              <a:defRPr sz="1165"/>
            </a:lvl4pPr>
            <a:lvl5pPr>
              <a:defRPr sz="1165"/>
            </a:lvl5pPr>
            <a:lvl6pPr>
              <a:defRPr sz="1165"/>
            </a:lvl6pPr>
            <a:lvl7pPr>
              <a:defRPr sz="1165"/>
            </a:lvl7pPr>
            <a:lvl8pPr>
              <a:defRPr sz="1165"/>
            </a:lvl8pPr>
            <a:lvl9pPr>
              <a:defRPr sz="116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6970" y="2267902"/>
            <a:ext cx="1718306" cy="4201570"/>
          </a:xfrm>
        </p:spPr>
        <p:txBody>
          <a:bodyPr/>
          <a:lstStyle>
            <a:lvl1pPr marL="0" indent="0">
              <a:buNone/>
              <a:defRPr sz="932"/>
            </a:lvl1pPr>
            <a:lvl2pPr marL="266365" indent="0">
              <a:buNone/>
              <a:defRPr sz="816"/>
            </a:lvl2pPr>
            <a:lvl3pPr marL="532729" indent="0">
              <a:buNone/>
              <a:defRPr sz="699"/>
            </a:lvl3pPr>
            <a:lvl4pPr marL="799094" indent="0">
              <a:buNone/>
              <a:defRPr sz="583"/>
            </a:lvl4pPr>
            <a:lvl5pPr marL="1065459" indent="0">
              <a:buNone/>
              <a:defRPr sz="583"/>
            </a:lvl5pPr>
            <a:lvl6pPr marL="1331824" indent="0">
              <a:buNone/>
              <a:defRPr sz="583"/>
            </a:lvl6pPr>
            <a:lvl7pPr marL="1598188" indent="0">
              <a:buNone/>
              <a:defRPr sz="583"/>
            </a:lvl7pPr>
            <a:lvl8pPr marL="1864553" indent="0">
              <a:buNone/>
              <a:defRPr sz="583"/>
            </a:lvl8pPr>
            <a:lvl9pPr marL="2130918" indent="0">
              <a:buNone/>
              <a:defRPr sz="58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443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970" y="503978"/>
            <a:ext cx="1718306" cy="1763924"/>
          </a:xfrm>
        </p:spPr>
        <p:txBody>
          <a:bodyPr anchor="b"/>
          <a:lstStyle>
            <a:lvl1pPr>
              <a:defRPr sz="186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64945" y="1088455"/>
            <a:ext cx="2697123" cy="5372269"/>
          </a:xfrm>
        </p:spPr>
        <p:txBody>
          <a:bodyPr anchor="t"/>
          <a:lstStyle>
            <a:lvl1pPr marL="0" indent="0">
              <a:buNone/>
              <a:defRPr sz="1864"/>
            </a:lvl1pPr>
            <a:lvl2pPr marL="266365" indent="0">
              <a:buNone/>
              <a:defRPr sz="1631"/>
            </a:lvl2pPr>
            <a:lvl3pPr marL="532729" indent="0">
              <a:buNone/>
              <a:defRPr sz="1398"/>
            </a:lvl3pPr>
            <a:lvl4pPr marL="799094" indent="0">
              <a:buNone/>
              <a:defRPr sz="1165"/>
            </a:lvl4pPr>
            <a:lvl5pPr marL="1065459" indent="0">
              <a:buNone/>
              <a:defRPr sz="1165"/>
            </a:lvl5pPr>
            <a:lvl6pPr marL="1331824" indent="0">
              <a:buNone/>
              <a:defRPr sz="1165"/>
            </a:lvl6pPr>
            <a:lvl7pPr marL="1598188" indent="0">
              <a:buNone/>
              <a:defRPr sz="1165"/>
            </a:lvl7pPr>
            <a:lvl8pPr marL="1864553" indent="0">
              <a:buNone/>
              <a:defRPr sz="1165"/>
            </a:lvl8pPr>
            <a:lvl9pPr marL="2130918" indent="0">
              <a:buNone/>
              <a:defRPr sz="116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6970" y="2267902"/>
            <a:ext cx="1718306" cy="4201570"/>
          </a:xfrm>
        </p:spPr>
        <p:txBody>
          <a:bodyPr/>
          <a:lstStyle>
            <a:lvl1pPr marL="0" indent="0">
              <a:buNone/>
              <a:defRPr sz="932"/>
            </a:lvl1pPr>
            <a:lvl2pPr marL="266365" indent="0">
              <a:buNone/>
              <a:defRPr sz="816"/>
            </a:lvl2pPr>
            <a:lvl3pPr marL="532729" indent="0">
              <a:buNone/>
              <a:defRPr sz="699"/>
            </a:lvl3pPr>
            <a:lvl4pPr marL="799094" indent="0">
              <a:buNone/>
              <a:defRPr sz="583"/>
            </a:lvl4pPr>
            <a:lvl5pPr marL="1065459" indent="0">
              <a:buNone/>
              <a:defRPr sz="583"/>
            </a:lvl5pPr>
            <a:lvl6pPr marL="1331824" indent="0">
              <a:buNone/>
              <a:defRPr sz="583"/>
            </a:lvl6pPr>
            <a:lvl7pPr marL="1598188" indent="0">
              <a:buNone/>
              <a:defRPr sz="583"/>
            </a:lvl7pPr>
            <a:lvl8pPr marL="1864553" indent="0">
              <a:buNone/>
              <a:defRPr sz="583"/>
            </a:lvl8pPr>
            <a:lvl9pPr marL="2130918" indent="0">
              <a:buNone/>
              <a:defRPr sz="58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877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241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2600" y="402483"/>
            <a:ext cx="1148775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276" y="402483"/>
            <a:ext cx="3379728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69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6276" y="402484"/>
            <a:ext cx="4595098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6276" y="2012414"/>
            <a:ext cx="4595098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6276" y="7006700"/>
            <a:ext cx="119872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6E97B-77C4-4977-86C7-746EBC7919F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4784" y="7006700"/>
            <a:ext cx="1798082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62653" y="7006700"/>
            <a:ext cx="119872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3FED4-E7A6-4C2A-87EB-76C46C4DD8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808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532729" rtl="0" eaLnBrk="1" latinLnBrk="0" hangingPunct="1">
        <a:lnSpc>
          <a:spcPct val="90000"/>
        </a:lnSpc>
        <a:spcBef>
          <a:spcPct val="0"/>
        </a:spcBef>
        <a:buNone/>
        <a:defRPr sz="256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3182" indent="-133182" algn="l" defTabSz="532729" rtl="0" eaLnBrk="1" latinLnBrk="0" hangingPunct="1">
        <a:lnSpc>
          <a:spcPct val="90000"/>
        </a:lnSpc>
        <a:spcBef>
          <a:spcPts val="583"/>
        </a:spcBef>
        <a:buFont typeface="Arial" panose="020B0604020202020204" pitchFamily="34" charset="0"/>
        <a:buChar char="•"/>
        <a:defRPr sz="1631" kern="1200">
          <a:solidFill>
            <a:schemeClr val="tx1"/>
          </a:solidFill>
          <a:latin typeface="+mn-lt"/>
          <a:ea typeface="+mn-ea"/>
          <a:cs typeface="+mn-cs"/>
        </a:defRPr>
      </a:lvl1pPr>
      <a:lvl2pPr marL="399547" indent="-133182" algn="l" defTabSz="532729" rtl="0" eaLnBrk="1" latinLnBrk="0" hangingPunct="1">
        <a:lnSpc>
          <a:spcPct val="90000"/>
        </a:lnSpc>
        <a:spcBef>
          <a:spcPts val="291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2pPr>
      <a:lvl3pPr marL="665912" indent="-133182" algn="l" defTabSz="532729" rtl="0" eaLnBrk="1" latinLnBrk="0" hangingPunct="1">
        <a:lnSpc>
          <a:spcPct val="90000"/>
        </a:lnSpc>
        <a:spcBef>
          <a:spcPts val="291"/>
        </a:spcBef>
        <a:buFont typeface="Arial" panose="020B0604020202020204" pitchFamily="34" charset="0"/>
        <a:buChar char="•"/>
        <a:defRPr sz="1165" kern="1200">
          <a:solidFill>
            <a:schemeClr val="tx1"/>
          </a:solidFill>
          <a:latin typeface="+mn-lt"/>
          <a:ea typeface="+mn-ea"/>
          <a:cs typeface="+mn-cs"/>
        </a:defRPr>
      </a:lvl3pPr>
      <a:lvl4pPr marL="932277" indent="-133182" algn="l" defTabSz="532729" rtl="0" eaLnBrk="1" latinLnBrk="0" hangingPunct="1">
        <a:lnSpc>
          <a:spcPct val="90000"/>
        </a:lnSpc>
        <a:spcBef>
          <a:spcPts val="291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4pPr>
      <a:lvl5pPr marL="1198641" indent="-133182" algn="l" defTabSz="532729" rtl="0" eaLnBrk="1" latinLnBrk="0" hangingPunct="1">
        <a:lnSpc>
          <a:spcPct val="90000"/>
        </a:lnSpc>
        <a:spcBef>
          <a:spcPts val="291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5pPr>
      <a:lvl6pPr marL="1465006" indent="-133182" algn="l" defTabSz="532729" rtl="0" eaLnBrk="1" latinLnBrk="0" hangingPunct="1">
        <a:lnSpc>
          <a:spcPct val="90000"/>
        </a:lnSpc>
        <a:spcBef>
          <a:spcPts val="291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6pPr>
      <a:lvl7pPr marL="1731371" indent="-133182" algn="l" defTabSz="532729" rtl="0" eaLnBrk="1" latinLnBrk="0" hangingPunct="1">
        <a:lnSpc>
          <a:spcPct val="90000"/>
        </a:lnSpc>
        <a:spcBef>
          <a:spcPts val="291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7pPr>
      <a:lvl8pPr marL="1997735" indent="-133182" algn="l" defTabSz="532729" rtl="0" eaLnBrk="1" latinLnBrk="0" hangingPunct="1">
        <a:lnSpc>
          <a:spcPct val="90000"/>
        </a:lnSpc>
        <a:spcBef>
          <a:spcPts val="291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8pPr>
      <a:lvl9pPr marL="2264100" indent="-133182" algn="l" defTabSz="532729" rtl="0" eaLnBrk="1" latinLnBrk="0" hangingPunct="1">
        <a:lnSpc>
          <a:spcPct val="90000"/>
        </a:lnSpc>
        <a:spcBef>
          <a:spcPts val="291"/>
        </a:spcBef>
        <a:buFont typeface="Arial" panose="020B0604020202020204" pitchFamily="34" charset="0"/>
        <a:buChar char="•"/>
        <a:defRPr sz="104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32729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1pPr>
      <a:lvl2pPr marL="266365" algn="l" defTabSz="532729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2pPr>
      <a:lvl3pPr marL="532729" algn="l" defTabSz="532729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3pPr>
      <a:lvl4pPr marL="799094" algn="l" defTabSz="532729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4pPr>
      <a:lvl5pPr marL="1065459" algn="l" defTabSz="532729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5pPr>
      <a:lvl6pPr marL="1331824" algn="l" defTabSz="532729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6pPr>
      <a:lvl7pPr marL="1598188" algn="l" defTabSz="532729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7pPr>
      <a:lvl8pPr marL="1864553" algn="l" defTabSz="532729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8pPr>
      <a:lvl9pPr marL="2130918" algn="l" defTabSz="532729" rtl="0" eaLnBrk="1" latinLnBrk="0" hangingPunct="1">
        <a:defRPr sz="10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E4DB101C-7072-9795-FF49-D7C5071AFD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6" r="15596"/>
          <a:stretch/>
        </p:blipFill>
        <p:spPr bwMode="auto">
          <a:xfrm>
            <a:off x="3721099" y="6455311"/>
            <a:ext cx="1348740" cy="9621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1DDEEA1-8531-E784-601C-43558622C45C}"/>
              </a:ext>
            </a:extLst>
          </p:cNvPr>
          <p:cNvSpPr txBox="1"/>
          <p:nvPr/>
        </p:nvSpPr>
        <p:spPr>
          <a:xfrm>
            <a:off x="243841" y="203200"/>
            <a:ext cx="4826000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latin typeface="MyriadPro-Bold"/>
              </a:rPr>
              <a:t>JOIN US</a:t>
            </a:r>
          </a:p>
          <a:p>
            <a:r>
              <a:rPr lang="en-US" sz="1600" b="1" dirty="0">
                <a:latin typeface="MyriadPro-Bold"/>
              </a:rPr>
              <a:t>#REACHINGFORTHESTARS</a:t>
            </a:r>
          </a:p>
          <a:p>
            <a:endParaRPr lang="en-US" sz="1600" b="1" dirty="0">
              <a:latin typeface="MyriadPro-Bold"/>
            </a:endParaRPr>
          </a:p>
          <a:p>
            <a:r>
              <a:rPr lang="en-US" sz="1600" dirty="0">
                <a:latin typeface="MyriadPro-Regular"/>
              </a:rPr>
              <a:t>Looking for a new challenge, hobby or </a:t>
            </a:r>
            <a:r>
              <a:rPr lang="en-US" sz="1600">
                <a:latin typeface="MyriadPro-Regular"/>
              </a:rPr>
              <a:t>interest,</a:t>
            </a:r>
            <a:endParaRPr lang="en-US" sz="1600" dirty="0">
              <a:latin typeface="MyriadPro-Regular"/>
            </a:endParaRPr>
          </a:p>
          <a:p>
            <a:r>
              <a:rPr lang="en-US" sz="1600" dirty="0">
                <a:latin typeface="MyriadPro-Regular"/>
              </a:rPr>
              <a:t>we have some fantastic opportunities for you.</a:t>
            </a:r>
          </a:p>
          <a:p>
            <a:endParaRPr lang="en-US" sz="1600" dirty="0">
              <a:latin typeface="MyriadPro-Regular"/>
            </a:endParaRPr>
          </a:p>
          <a:p>
            <a:r>
              <a:rPr lang="en-US" sz="1200" dirty="0">
                <a:latin typeface="MyriadPro-Regular"/>
              </a:rPr>
              <a:t>Join the ultimate air and space youth </a:t>
            </a:r>
            <a:r>
              <a:rPr lang="en-GB" sz="1200" dirty="0">
                <a:latin typeface="MyriadPro-Regular"/>
              </a:rPr>
              <a:t>organisation</a:t>
            </a:r>
            <a:r>
              <a:rPr lang="en-US" sz="1200" dirty="0">
                <a:latin typeface="MyriadPro-Regular"/>
              </a:rPr>
              <a:t> as an air cadet where you can make new friends, have fun, learn new skills and challenge yourself.</a:t>
            </a:r>
          </a:p>
          <a:p>
            <a:endParaRPr lang="en-US" sz="1200" dirty="0">
              <a:latin typeface="MyriadPro-Regular"/>
            </a:endParaRPr>
          </a:p>
          <a:p>
            <a:r>
              <a:rPr lang="en-US" sz="1200" dirty="0">
                <a:latin typeface="MyriadPro-Regular"/>
              </a:rPr>
              <a:t>You will get the chance to do many activities, including flying and gliding, and visits to RAF stations.</a:t>
            </a:r>
          </a:p>
          <a:p>
            <a:endParaRPr lang="en-US" sz="1200" dirty="0">
              <a:latin typeface="MyriadPro-Regular"/>
            </a:endParaRPr>
          </a:p>
          <a:p>
            <a:r>
              <a:rPr lang="en-US" sz="1200" dirty="0">
                <a:latin typeface="MyriadPro-Regular"/>
              </a:rPr>
              <a:t>You can take part in a wide range of activities, including hill-walking, kayaking, Duke of Edinburgh’s Award, target shooting, expeditions, sport, music, parades and much, much more.</a:t>
            </a:r>
          </a:p>
          <a:p>
            <a:endParaRPr lang="en-US" sz="1200" dirty="0">
              <a:latin typeface="MyriadPro-Regular"/>
            </a:endParaRPr>
          </a:p>
          <a:p>
            <a:r>
              <a:rPr lang="en-US" sz="1200" dirty="0">
                <a:latin typeface="MyriadPro-Regular"/>
              </a:rPr>
              <a:t>We are a progressive and inclusive youth </a:t>
            </a:r>
            <a:r>
              <a:rPr lang="en-GB" sz="1200" dirty="0">
                <a:latin typeface="MyriadPro-Regular"/>
              </a:rPr>
              <a:t>organisation</a:t>
            </a:r>
            <a:r>
              <a:rPr lang="en-US" sz="1200" dirty="0">
                <a:latin typeface="MyriadPro-Regular"/>
              </a:rPr>
              <a:t> with a growing number of support groups for everyone; including those who do or do not follow a faith, sexual orientation, gender identity, mental health, well-being and an awesome network of cadets and adult volunteers to help you – some may become lifelong friends!</a:t>
            </a:r>
          </a:p>
          <a:p>
            <a:endParaRPr lang="en-US" sz="1200" dirty="0">
              <a:latin typeface="MyriadPro-Regular"/>
            </a:endParaRPr>
          </a:p>
          <a:p>
            <a:r>
              <a:rPr lang="en-US" sz="1200" dirty="0">
                <a:latin typeface="MyriadPro-Regular"/>
              </a:rPr>
              <a:t>What are you waiting for? You are a click away from joining one of the world’s leading youth </a:t>
            </a:r>
            <a:r>
              <a:rPr lang="en-GB" sz="1200" dirty="0">
                <a:latin typeface="MyriadPro-Regular"/>
              </a:rPr>
              <a:t>organisations</a:t>
            </a:r>
            <a:r>
              <a:rPr lang="en-US" sz="1200" dirty="0">
                <a:latin typeface="MyriadPro-Regular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CEC623-880C-C02F-ABF8-8EFE31ED7D77}"/>
              </a:ext>
            </a:extLst>
          </p:cNvPr>
          <p:cNvSpPr txBox="1"/>
          <p:nvPr/>
        </p:nvSpPr>
        <p:spPr>
          <a:xfrm>
            <a:off x="243840" y="5712996"/>
            <a:ext cx="47244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MyriadPro-Bold"/>
              </a:rPr>
              <a:t>Join Us at</a:t>
            </a:r>
            <a:endParaRPr lang="en-US" sz="1400" dirty="0">
              <a:latin typeface="MyriadPro-Regular"/>
            </a:endParaRPr>
          </a:p>
          <a:p>
            <a:r>
              <a:rPr lang="en-US" sz="1400" dirty="0">
                <a:latin typeface="MyriadPro-Regular"/>
              </a:rPr>
              <a:t>293 (Cowbridge) Sqn</a:t>
            </a:r>
          </a:p>
          <a:p>
            <a:r>
              <a:rPr lang="en-US" sz="1400" dirty="0">
                <a:latin typeface="MyriadPro-Regular"/>
              </a:rPr>
              <a:t>Off </a:t>
            </a:r>
            <a:r>
              <a:rPr lang="en-US" sz="1400" dirty="0" err="1">
                <a:latin typeface="MyriadPro-Regular"/>
              </a:rPr>
              <a:t>Aberthin</a:t>
            </a:r>
            <a:r>
              <a:rPr lang="en-US" sz="1400" dirty="0">
                <a:latin typeface="MyriadPro-Regular"/>
              </a:rPr>
              <a:t> Road, Cowbridge, CF71 7EN </a:t>
            </a:r>
          </a:p>
          <a:p>
            <a:r>
              <a:rPr lang="en-US" sz="1400" dirty="0">
                <a:latin typeface="MyriadPro-Regular"/>
              </a:rPr>
              <a:t>(Next to Cowbridge school)</a:t>
            </a:r>
          </a:p>
          <a:p>
            <a:r>
              <a:rPr lang="en-US" sz="1400" dirty="0">
                <a:latin typeface="MyriadPro-Regular"/>
              </a:rPr>
              <a:t>Parade nights are every Tuesday &amp; Thursday,</a:t>
            </a:r>
          </a:p>
          <a:p>
            <a:r>
              <a:rPr lang="en-US" sz="1400" dirty="0">
                <a:latin typeface="MyriadPro-Regular"/>
              </a:rPr>
              <a:t>19:00 to 21:30</a:t>
            </a:r>
          </a:p>
          <a:p>
            <a:r>
              <a:rPr lang="en-US" sz="1400" dirty="0">
                <a:latin typeface="MyriadPro-Regular"/>
              </a:rPr>
              <a:t>Contact: oc.293@rafac.mod.gov.uk </a:t>
            </a:r>
          </a:p>
          <a:p>
            <a:r>
              <a:rPr lang="en-US" sz="1400" dirty="0">
                <a:latin typeface="MyriadPro-Regular"/>
              </a:rPr>
              <a:t>or visit www.raf.mod.uk/aircadets</a:t>
            </a:r>
          </a:p>
        </p:txBody>
      </p:sp>
      <p:pic>
        <p:nvPicPr>
          <p:cNvPr id="10" name="Picture 9" descr="Logo&#10;&#10;Description automatically generated with medium confidence">
            <a:extLst>
              <a:ext uri="{FF2B5EF4-FFF2-40B4-BE49-F238E27FC236}">
                <a16:creationId xmlns:a16="http://schemas.microsoft.com/office/drawing/2014/main" id="{51FBDE96-87F8-687E-4E11-C04DD3F25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123" y="193040"/>
            <a:ext cx="1041718" cy="137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193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55</TotalTime>
  <Words>245</Words>
  <Application>Microsoft Office PowerPoint</Application>
  <PresentationFormat>Custom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MyriadPro-Bold</vt:lpstr>
      <vt:lpstr>MyriadPro-Regular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Evans</dc:creator>
  <cp:lastModifiedBy>paul Evans</cp:lastModifiedBy>
  <cp:revision>5</cp:revision>
  <cp:lastPrinted>2023-05-06T19:46:36Z</cp:lastPrinted>
  <dcterms:created xsi:type="dcterms:W3CDTF">2023-05-06T19:26:18Z</dcterms:created>
  <dcterms:modified xsi:type="dcterms:W3CDTF">2026-03-12T20:26:36Z</dcterms:modified>
</cp:coreProperties>
</file>